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72" r:id="rId4"/>
    <p:sldId id="271" r:id="rId5"/>
    <p:sldId id="270" r:id="rId6"/>
    <p:sldId id="269" r:id="rId7"/>
    <p:sldId id="274" r:id="rId8"/>
    <p:sldId id="258" r:id="rId9"/>
    <p:sldId id="275" r:id="rId10"/>
    <p:sldId id="276" r:id="rId11"/>
    <p:sldId id="259" r:id="rId12"/>
    <p:sldId id="260" r:id="rId13"/>
    <p:sldId id="261" r:id="rId14"/>
    <p:sldId id="263" r:id="rId15"/>
    <p:sldId id="264" r:id="rId16"/>
    <p:sldId id="262" r:id="rId17"/>
    <p:sldId id="265" r:id="rId18"/>
    <p:sldId id="266" r:id="rId19"/>
    <p:sldId id="267" r:id="rId20"/>
    <p:sldId id="268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4" d="100"/>
          <a:sy n="134" d="100"/>
        </p:scale>
        <p:origin x="-80" y="-3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0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8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5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2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4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98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7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3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6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27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FE66A-321B-664F-A277-E50D200C7C8A}" type="datetimeFigureOut">
              <a:rPr lang="en-US" smtClean="0"/>
              <a:t>23/09/18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5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oodsell-virology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6" y="152887"/>
            <a:ext cx="8639988" cy="14399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2006" y="1751639"/>
            <a:ext cx="8639988" cy="1439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creen Shot 2018-02-23 at 18.38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6697427" y="1223393"/>
            <a:ext cx="2290909" cy="3062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0000">
            <a:off x="5139" y="1245093"/>
            <a:ext cx="2290909" cy="30554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00000">
            <a:off x="2346263" y="1017411"/>
            <a:ext cx="2520000" cy="3469049"/>
          </a:xfrm>
          <a:prstGeom prst="rect">
            <a:avLst/>
          </a:prstGeom>
        </p:spPr>
      </p:pic>
      <p:pic>
        <p:nvPicPr>
          <p:cNvPr id="18" name="Picture 17" descr="Screen Shot 2018-02-23 at 18.31.2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4588244" y="606016"/>
            <a:ext cx="2290909" cy="29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74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55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380" t="20930" r="-1" b="1"/>
          <a:stretch/>
        </p:blipFill>
        <p:spPr>
          <a:xfrm>
            <a:off x="2287018" y="1286447"/>
            <a:ext cx="4569965" cy="257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99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3776" b="29974"/>
          <a:stretch/>
        </p:blipFill>
        <p:spPr>
          <a:xfrm>
            <a:off x="2287018" y="1286447"/>
            <a:ext cx="4569965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36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800" t="14974" r="1557" b="55105"/>
          <a:stretch/>
        </p:blipFill>
        <p:spPr>
          <a:xfrm>
            <a:off x="2287017" y="1286447"/>
            <a:ext cx="4569967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622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5575" b="14012"/>
          <a:stretch/>
        </p:blipFill>
        <p:spPr>
          <a:xfrm>
            <a:off x="2287018" y="1286447"/>
            <a:ext cx="4574962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75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9004" t="30694" r="1528" b="11440"/>
          <a:stretch/>
        </p:blipFill>
        <p:spPr>
          <a:xfrm>
            <a:off x="2287018" y="1286447"/>
            <a:ext cx="4569964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08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1692000" y="495611"/>
            <a:ext cx="5760000" cy="3696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 noChangeAspect="1"/>
          </p:cNvSpPr>
          <p:nvPr/>
        </p:nvSpPr>
        <p:spPr>
          <a:xfrm>
            <a:off x="1692000" y="951751"/>
            <a:ext cx="5760000" cy="323999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5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upo 552"/>
          <p:cNvGrpSpPr>
            <a:grpSpLocks noChangeAspect="1"/>
          </p:cNvGrpSpPr>
          <p:nvPr/>
        </p:nvGrpSpPr>
        <p:grpSpPr>
          <a:xfrm>
            <a:off x="2260531" y="1650480"/>
            <a:ext cx="1799998" cy="1930170"/>
            <a:chOff x="6488907" y="1984376"/>
            <a:chExt cx="2678113" cy="2871787"/>
          </a:xfrm>
        </p:grpSpPr>
        <p:grpSp>
          <p:nvGrpSpPr>
            <p:cNvPr id="6" name="Grupo 549"/>
            <p:cNvGrpSpPr/>
            <p:nvPr/>
          </p:nvGrpSpPr>
          <p:grpSpPr>
            <a:xfrm>
              <a:off x="6488907" y="1984376"/>
              <a:ext cx="2678113" cy="1758950"/>
              <a:chOff x="6489700" y="1984376"/>
              <a:chExt cx="2678113" cy="1758950"/>
            </a:xfrm>
          </p:grpSpPr>
          <p:sp>
            <p:nvSpPr>
              <p:cNvPr id="89" name="Freeform 430"/>
              <p:cNvSpPr>
                <a:spLocks/>
              </p:cNvSpPr>
              <p:nvPr/>
            </p:nvSpPr>
            <p:spPr bwMode="auto">
              <a:xfrm>
                <a:off x="6723063" y="2208213"/>
                <a:ext cx="1017588" cy="1327150"/>
              </a:xfrm>
              <a:custGeom>
                <a:avLst/>
                <a:gdLst/>
                <a:ahLst/>
                <a:cxnLst>
                  <a:cxn ang="0">
                    <a:pos x="414" y="1057"/>
                  </a:cxn>
                  <a:cxn ang="0">
                    <a:pos x="296" y="1586"/>
                  </a:cxn>
                  <a:cxn ang="0">
                    <a:pos x="2074" y="2701"/>
                  </a:cxn>
                  <a:cxn ang="0">
                    <a:pos x="2074" y="0"/>
                  </a:cxn>
                  <a:cxn ang="0">
                    <a:pos x="414" y="1057"/>
                  </a:cxn>
                </a:cxnLst>
                <a:rect l="0" t="0" r="r" b="b"/>
                <a:pathLst>
                  <a:path w="2074" h="2701">
                    <a:moveTo>
                      <a:pt x="414" y="1057"/>
                    </a:moveTo>
                    <a:cubicBezTo>
                      <a:pt x="0" y="1292"/>
                      <a:pt x="0" y="1409"/>
                      <a:pt x="296" y="1586"/>
                    </a:cubicBezTo>
                    <a:cubicBezTo>
                      <a:pt x="479" y="1695"/>
                      <a:pt x="2074" y="2701"/>
                      <a:pt x="2074" y="2701"/>
                    </a:cubicBezTo>
                    <a:cubicBezTo>
                      <a:pt x="2074" y="0"/>
                      <a:pt x="2074" y="0"/>
                      <a:pt x="2074" y="0"/>
                    </a:cubicBezTo>
                    <a:lnTo>
                      <a:pt x="414" y="1057"/>
                    </a:lnTo>
                    <a:close/>
                  </a:path>
                </a:pathLst>
              </a:custGeom>
              <a:solidFill>
                <a:srgbClr val="FFCB0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0" name="Freeform 431"/>
              <p:cNvSpPr>
                <a:spLocks/>
              </p:cNvSpPr>
              <p:nvPr/>
            </p:nvSpPr>
            <p:spPr bwMode="auto">
              <a:xfrm>
                <a:off x="6489700" y="2006601"/>
                <a:ext cx="1250950" cy="1730375"/>
              </a:xfrm>
              <a:custGeom>
                <a:avLst/>
                <a:gdLst/>
                <a:ahLst/>
                <a:cxnLst>
                  <a:cxn ang="0">
                    <a:pos x="889" y="1469"/>
                  </a:cxn>
                  <a:cxn ang="0">
                    <a:pos x="2549" y="412"/>
                  </a:cxn>
                  <a:cxn ang="0">
                    <a:pos x="2549" y="0"/>
                  </a:cxn>
                  <a:cxn ang="0">
                    <a:pos x="475" y="0"/>
                  </a:cxn>
                  <a:cxn ang="0">
                    <a:pos x="0" y="470"/>
                  </a:cxn>
                  <a:cxn ang="0">
                    <a:pos x="0" y="3055"/>
                  </a:cxn>
                  <a:cxn ang="0">
                    <a:pos x="475" y="3525"/>
                  </a:cxn>
                  <a:cxn ang="0">
                    <a:pos x="2549" y="3525"/>
                  </a:cxn>
                  <a:cxn ang="0">
                    <a:pos x="2549" y="3113"/>
                  </a:cxn>
                  <a:cxn ang="0">
                    <a:pos x="771" y="1998"/>
                  </a:cxn>
                  <a:cxn ang="0">
                    <a:pos x="889" y="1469"/>
                  </a:cxn>
                </a:cxnLst>
                <a:rect l="0" t="0" r="r" b="b"/>
                <a:pathLst>
                  <a:path w="2549" h="3525">
                    <a:moveTo>
                      <a:pt x="889" y="1469"/>
                    </a:moveTo>
                    <a:cubicBezTo>
                      <a:pt x="2549" y="412"/>
                      <a:pt x="2549" y="412"/>
                      <a:pt x="2549" y="412"/>
                    </a:cubicBezTo>
                    <a:cubicBezTo>
                      <a:pt x="2549" y="0"/>
                      <a:pt x="2549" y="0"/>
                      <a:pt x="2549" y="0"/>
                    </a:cubicBezTo>
                    <a:cubicBezTo>
                      <a:pt x="475" y="0"/>
                      <a:pt x="475" y="0"/>
                      <a:pt x="475" y="0"/>
                    </a:cubicBezTo>
                    <a:cubicBezTo>
                      <a:pt x="178" y="0"/>
                      <a:pt x="0" y="177"/>
                      <a:pt x="0" y="470"/>
                    </a:cubicBezTo>
                    <a:cubicBezTo>
                      <a:pt x="0" y="3055"/>
                      <a:pt x="0" y="3055"/>
                      <a:pt x="0" y="3055"/>
                    </a:cubicBezTo>
                    <a:cubicBezTo>
                      <a:pt x="0" y="3348"/>
                      <a:pt x="178" y="3525"/>
                      <a:pt x="475" y="3525"/>
                    </a:cubicBezTo>
                    <a:cubicBezTo>
                      <a:pt x="2549" y="3525"/>
                      <a:pt x="2549" y="3525"/>
                      <a:pt x="2549" y="3525"/>
                    </a:cubicBezTo>
                    <a:cubicBezTo>
                      <a:pt x="2549" y="3113"/>
                      <a:pt x="2549" y="3113"/>
                      <a:pt x="2549" y="3113"/>
                    </a:cubicBezTo>
                    <a:cubicBezTo>
                      <a:pt x="2549" y="3113"/>
                      <a:pt x="954" y="2107"/>
                      <a:pt x="771" y="1998"/>
                    </a:cubicBezTo>
                    <a:cubicBezTo>
                      <a:pt x="475" y="1821"/>
                      <a:pt x="475" y="1704"/>
                      <a:pt x="889" y="1469"/>
                    </a:cubicBezTo>
                  </a:path>
                </a:pathLst>
              </a:custGeom>
              <a:solidFill>
                <a:srgbClr val="0DB14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1" name="Freeform 432"/>
              <p:cNvSpPr>
                <a:spLocks/>
              </p:cNvSpPr>
              <p:nvPr/>
            </p:nvSpPr>
            <p:spPr bwMode="auto">
              <a:xfrm>
                <a:off x="7304088" y="2438401"/>
                <a:ext cx="436563" cy="866775"/>
              </a:xfrm>
              <a:custGeom>
                <a:avLst/>
                <a:gdLst/>
                <a:ahLst/>
                <a:cxnLst>
                  <a:cxn ang="0">
                    <a:pos x="0" y="881"/>
                  </a:cxn>
                  <a:cxn ang="0">
                    <a:pos x="889" y="1762"/>
                  </a:cxn>
                  <a:cxn ang="0">
                    <a:pos x="889" y="0"/>
                  </a:cxn>
                  <a:cxn ang="0">
                    <a:pos x="0" y="881"/>
                  </a:cxn>
                </a:cxnLst>
                <a:rect l="0" t="0" r="r" b="b"/>
                <a:pathLst>
                  <a:path w="889" h="1762">
                    <a:moveTo>
                      <a:pt x="0" y="881"/>
                    </a:moveTo>
                    <a:cubicBezTo>
                      <a:pt x="0" y="1367"/>
                      <a:pt x="398" y="1762"/>
                      <a:pt x="889" y="1762"/>
                    </a:cubicBezTo>
                    <a:cubicBezTo>
                      <a:pt x="889" y="0"/>
                      <a:pt x="889" y="0"/>
                      <a:pt x="889" y="0"/>
                    </a:cubicBezTo>
                    <a:cubicBezTo>
                      <a:pt x="398" y="0"/>
                      <a:pt x="0" y="394"/>
                      <a:pt x="0" y="881"/>
                    </a:cubicBezTo>
                  </a:path>
                </a:pathLst>
              </a:custGeom>
              <a:solidFill>
                <a:srgbClr val="0071B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2" name="Freeform 433"/>
              <p:cNvSpPr>
                <a:spLocks/>
              </p:cNvSpPr>
              <p:nvPr/>
            </p:nvSpPr>
            <p:spPr bwMode="auto">
              <a:xfrm>
                <a:off x="7737475" y="2001838"/>
                <a:ext cx="1400175" cy="1735138"/>
              </a:xfrm>
              <a:custGeom>
                <a:avLst/>
                <a:gdLst/>
                <a:ahLst/>
                <a:cxnLst>
                  <a:cxn ang="0">
                    <a:pos x="4" y="11"/>
                  </a:cxn>
                  <a:cxn ang="0">
                    <a:pos x="303" y="303"/>
                  </a:cxn>
                  <a:cxn ang="0">
                    <a:pos x="303" y="1125"/>
                  </a:cxn>
                  <a:cxn ang="0">
                    <a:pos x="599" y="1419"/>
                  </a:cxn>
                  <a:cxn ang="0">
                    <a:pos x="2555" y="1419"/>
                  </a:cxn>
                  <a:cxn ang="0">
                    <a:pos x="2847" y="1768"/>
                  </a:cxn>
                  <a:cxn ang="0">
                    <a:pos x="2555" y="2124"/>
                  </a:cxn>
                  <a:cxn ang="0">
                    <a:pos x="599" y="2124"/>
                  </a:cxn>
                  <a:cxn ang="0">
                    <a:pos x="303" y="2418"/>
                  </a:cxn>
                  <a:cxn ang="0">
                    <a:pos x="303" y="3240"/>
                  </a:cxn>
                  <a:cxn ang="0">
                    <a:pos x="4" y="3533"/>
                  </a:cxn>
                  <a:cxn ang="0">
                    <a:pos x="0" y="0"/>
                  </a:cxn>
                </a:cxnLst>
                <a:rect l="0" t="0" r="r" b="b"/>
                <a:pathLst>
                  <a:path w="2851" h="3534">
                    <a:moveTo>
                      <a:pt x="4" y="11"/>
                    </a:moveTo>
                    <a:cubicBezTo>
                      <a:pt x="244" y="10"/>
                      <a:pt x="303" y="68"/>
                      <a:pt x="303" y="303"/>
                    </a:cubicBezTo>
                    <a:cubicBezTo>
                      <a:pt x="303" y="1125"/>
                      <a:pt x="303" y="1125"/>
                      <a:pt x="303" y="1125"/>
                    </a:cubicBezTo>
                    <a:cubicBezTo>
                      <a:pt x="303" y="1360"/>
                      <a:pt x="362" y="1419"/>
                      <a:pt x="599" y="1419"/>
                    </a:cubicBezTo>
                    <a:cubicBezTo>
                      <a:pt x="2555" y="1419"/>
                      <a:pt x="2555" y="1419"/>
                      <a:pt x="2555" y="1419"/>
                    </a:cubicBezTo>
                    <a:cubicBezTo>
                      <a:pt x="2792" y="1419"/>
                      <a:pt x="2842" y="1530"/>
                      <a:pt x="2847" y="1768"/>
                    </a:cubicBezTo>
                    <a:cubicBezTo>
                      <a:pt x="2851" y="2007"/>
                      <a:pt x="2792" y="2124"/>
                      <a:pt x="2555" y="2124"/>
                    </a:cubicBezTo>
                    <a:cubicBezTo>
                      <a:pt x="599" y="2124"/>
                      <a:pt x="599" y="2124"/>
                      <a:pt x="599" y="2124"/>
                    </a:cubicBezTo>
                    <a:cubicBezTo>
                      <a:pt x="362" y="2124"/>
                      <a:pt x="303" y="2183"/>
                      <a:pt x="303" y="2418"/>
                    </a:cubicBezTo>
                    <a:cubicBezTo>
                      <a:pt x="303" y="3240"/>
                      <a:pt x="303" y="3240"/>
                      <a:pt x="303" y="3240"/>
                    </a:cubicBezTo>
                    <a:cubicBezTo>
                      <a:pt x="303" y="3475"/>
                      <a:pt x="244" y="3534"/>
                      <a:pt x="4" y="3533"/>
                    </a:cubicBezTo>
                    <a:cubicBezTo>
                      <a:pt x="1" y="3533"/>
                      <a:pt x="0" y="0"/>
                      <a:pt x="0" y="0"/>
                    </a:cubicBezTo>
                  </a:path>
                </a:pathLst>
              </a:custGeom>
              <a:solidFill>
                <a:srgbClr val="EE304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3" name="Freeform 434"/>
              <p:cNvSpPr>
                <a:spLocks/>
              </p:cNvSpPr>
              <p:nvPr/>
            </p:nvSpPr>
            <p:spPr bwMode="auto">
              <a:xfrm>
                <a:off x="7974013" y="2006601"/>
                <a:ext cx="727075" cy="490538"/>
              </a:xfrm>
              <a:custGeom>
                <a:avLst/>
                <a:gdLst/>
                <a:ahLst/>
                <a:cxnLst>
                  <a:cxn ang="0">
                    <a:pos x="294" y="0"/>
                  </a:cxn>
                  <a:cxn ang="0">
                    <a:pos x="0" y="294"/>
                  </a:cxn>
                  <a:cxn ang="0">
                    <a:pos x="0" y="764"/>
                  </a:cxn>
                  <a:cxn ang="0">
                    <a:pos x="355" y="823"/>
                  </a:cxn>
                  <a:cxn ang="0">
                    <a:pos x="1304" y="235"/>
                  </a:cxn>
                  <a:cxn ang="0">
                    <a:pos x="1304" y="0"/>
                  </a:cxn>
                  <a:cxn ang="0">
                    <a:pos x="294" y="0"/>
                  </a:cxn>
                </a:cxnLst>
                <a:rect l="0" t="0" r="r" b="b"/>
                <a:pathLst>
                  <a:path w="1481" h="999">
                    <a:moveTo>
                      <a:pt x="294" y="0"/>
                    </a:moveTo>
                    <a:cubicBezTo>
                      <a:pt x="118" y="0"/>
                      <a:pt x="0" y="59"/>
                      <a:pt x="0" y="294"/>
                    </a:cubicBezTo>
                    <a:cubicBezTo>
                      <a:pt x="0" y="764"/>
                      <a:pt x="0" y="764"/>
                      <a:pt x="0" y="764"/>
                    </a:cubicBezTo>
                    <a:cubicBezTo>
                      <a:pt x="0" y="999"/>
                      <a:pt x="178" y="940"/>
                      <a:pt x="355" y="823"/>
                    </a:cubicBezTo>
                    <a:cubicBezTo>
                      <a:pt x="355" y="823"/>
                      <a:pt x="838" y="543"/>
                      <a:pt x="1304" y="235"/>
                    </a:cubicBezTo>
                    <a:cubicBezTo>
                      <a:pt x="1481" y="118"/>
                      <a:pt x="1422" y="0"/>
                      <a:pt x="1304" y="0"/>
                    </a:cubicBezTo>
                    <a:cubicBezTo>
                      <a:pt x="1126" y="0"/>
                      <a:pt x="1304" y="1"/>
                      <a:pt x="294" y="0"/>
                    </a:cubicBezTo>
                  </a:path>
                </a:pathLst>
              </a:custGeom>
              <a:solidFill>
                <a:srgbClr val="0071B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4" name="Freeform 435"/>
              <p:cNvSpPr>
                <a:spLocks/>
              </p:cNvSpPr>
              <p:nvPr/>
            </p:nvSpPr>
            <p:spPr bwMode="auto">
              <a:xfrm>
                <a:off x="8596313" y="3159126"/>
                <a:ext cx="541338" cy="365125"/>
              </a:xfrm>
              <a:custGeom>
                <a:avLst/>
                <a:gdLst/>
                <a:ahLst/>
                <a:cxnLst>
                  <a:cxn ang="0">
                    <a:pos x="882" y="0"/>
                  </a:cxn>
                  <a:cxn ang="0">
                    <a:pos x="1100" y="219"/>
                  </a:cxn>
                  <a:cxn ang="0">
                    <a:pos x="1100" y="568"/>
                  </a:cxn>
                  <a:cxn ang="0">
                    <a:pos x="836" y="612"/>
                  </a:cxn>
                  <a:cxn ang="0">
                    <a:pos x="132" y="175"/>
                  </a:cxn>
                  <a:cxn ang="0">
                    <a:pos x="132" y="1"/>
                  </a:cxn>
                  <a:cxn ang="0">
                    <a:pos x="882" y="0"/>
                  </a:cxn>
                </a:cxnLst>
                <a:rect l="0" t="0" r="r" b="b"/>
                <a:pathLst>
                  <a:path w="1100" h="743">
                    <a:moveTo>
                      <a:pt x="882" y="0"/>
                    </a:moveTo>
                    <a:cubicBezTo>
                      <a:pt x="1012" y="1"/>
                      <a:pt x="1100" y="44"/>
                      <a:pt x="1100" y="219"/>
                    </a:cubicBezTo>
                    <a:cubicBezTo>
                      <a:pt x="1100" y="568"/>
                      <a:pt x="1100" y="568"/>
                      <a:pt x="1100" y="568"/>
                    </a:cubicBezTo>
                    <a:cubicBezTo>
                      <a:pt x="1100" y="743"/>
                      <a:pt x="968" y="699"/>
                      <a:pt x="836" y="612"/>
                    </a:cubicBezTo>
                    <a:cubicBezTo>
                      <a:pt x="836" y="612"/>
                      <a:pt x="477" y="404"/>
                      <a:pt x="132" y="175"/>
                    </a:cubicBezTo>
                    <a:cubicBezTo>
                      <a:pt x="0" y="88"/>
                      <a:pt x="44" y="1"/>
                      <a:pt x="132" y="1"/>
                    </a:cubicBezTo>
                    <a:cubicBezTo>
                      <a:pt x="263" y="1"/>
                      <a:pt x="131" y="1"/>
                      <a:pt x="882" y="0"/>
                    </a:cubicBezTo>
                  </a:path>
                </a:pathLst>
              </a:custGeom>
              <a:solidFill>
                <a:srgbClr val="0071B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5" name="Freeform 436"/>
              <p:cNvSpPr>
                <a:spLocks/>
              </p:cNvSpPr>
              <p:nvPr/>
            </p:nvSpPr>
            <p:spPr bwMode="auto">
              <a:xfrm>
                <a:off x="8596313" y="2219326"/>
                <a:ext cx="541338" cy="363538"/>
              </a:xfrm>
              <a:custGeom>
                <a:avLst/>
                <a:gdLst/>
                <a:ahLst/>
                <a:cxnLst>
                  <a:cxn ang="0">
                    <a:pos x="882" y="742"/>
                  </a:cxn>
                  <a:cxn ang="0">
                    <a:pos x="1100" y="523"/>
                  </a:cxn>
                  <a:cxn ang="0">
                    <a:pos x="1100" y="174"/>
                  </a:cxn>
                  <a:cxn ang="0">
                    <a:pos x="836" y="131"/>
                  </a:cxn>
                  <a:cxn ang="0">
                    <a:pos x="132" y="567"/>
                  </a:cxn>
                  <a:cxn ang="0">
                    <a:pos x="132" y="741"/>
                  </a:cxn>
                  <a:cxn ang="0">
                    <a:pos x="882" y="742"/>
                  </a:cxn>
                </a:cxnLst>
                <a:rect l="0" t="0" r="r" b="b"/>
                <a:pathLst>
                  <a:path w="1100" h="742">
                    <a:moveTo>
                      <a:pt x="882" y="742"/>
                    </a:moveTo>
                    <a:cubicBezTo>
                      <a:pt x="1012" y="741"/>
                      <a:pt x="1100" y="698"/>
                      <a:pt x="1100" y="523"/>
                    </a:cubicBezTo>
                    <a:cubicBezTo>
                      <a:pt x="1100" y="174"/>
                      <a:pt x="1100" y="174"/>
                      <a:pt x="1100" y="174"/>
                    </a:cubicBezTo>
                    <a:cubicBezTo>
                      <a:pt x="1100" y="0"/>
                      <a:pt x="968" y="43"/>
                      <a:pt x="836" y="131"/>
                    </a:cubicBezTo>
                    <a:cubicBezTo>
                      <a:pt x="836" y="131"/>
                      <a:pt x="477" y="339"/>
                      <a:pt x="132" y="567"/>
                    </a:cubicBezTo>
                    <a:cubicBezTo>
                      <a:pt x="0" y="654"/>
                      <a:pt x="44" y="741"/>
                      <a:pt x="132" y="741"/>
                    </a:cubicBezTo>
                    <a:cubicBezTo>
                      <a:pt x="263" y="741"/>
                      <a:pt x="131" y="741"/>
                      <a:pt x="882" y="742"/>
                    </a:cubicBezTo>
                  </a:path>
                </a:pathLst>
              </a:custGeom>
              <a:solidFill>
                <a:srgbClr val="0071B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6" name="Freeform 437"/>
              <p:cNvSpPr>
                <a:spLocks/>
              </p:cNvSpPr>
              <p:nvPr/>
            </p:nvSpPr>
            <p:spPr bwMode="auto">
              <a:xfrm>
                <a:off x="7977188" y="3238501"/>
                <a:ext cx="727075" cy="492125"/>
              </a:xfrm>
              <a:custGeom>
                <a:avLst/>
                <a:gdLst/>
                <a:ahLst/>
                <a:cxnLst>
                  <a:cxn ang="0">
                    <a:pos x="295" y="1000"/>
                  </a:cxn>
                  <a:cxn ang="0">
                    <a:pos x="0" y="705"/>
                  </a:cxn>
                  <a:cxn ang="0">
                    <a:pos x="0" y="235"/>
                  </a:cxn>
                  <a:cxn ang="0">
                    <a:pos x="356" y="177"/>
                  </a:cxn>
                  <a:cxn ang="0">
                    <a:pos x="1304" y="764"/>
                  </a:cxn>
                  <a:cxn ang="0">
                    <a:pos x="1304" y="999"/>
                  </a:cxn>
                  <a:cxn ang="0">
                    <a:pos x="295" y="1000"/>
                  </a:cxn>
                </a:cxnLst>
                <a:rect l="0" t="0" r="r" b="b"/>
                <a:pathLst>
                  <a:path w="1482" h="1000">
                    <a:moveTo>
                      <a:pt x="295" y="1000"/>
                    </a:moveTo>
                    <a:cubicBezTo>
                      <a:pt x="119" y="999"/>
                      <a:pt x="0" y="940"/>
                      <a:pt x="0" y="705"/>
                    </a:cubicBezTo>
                    <a:cubicBezTo>
                      <a:pt x="0" y="235"/>
                      <a:pt x="0" y="235"/>
                      <a:pt x="0" y="235"/>
                    </a:cubicBezTo>
                    <a:cubicBezTo>
                      <a:pt x="0" y="0"/>
                      <a:pt x="178" y="59"/>
                      <a:pt x="356" y="177"/>
                    </a:cubicBezTo>
                    <a:cubicBezTo>
                      <a:pt x="356" y="177"/>
                      <a:pt x="839" y="457"/>
                      <a:pt x="1304" y="764"/>
                    </a:cubicBezTo>
                    <a:cubicBezTo>
                      <a:pt x="1482" y="881"/>
                      <a:pt x="1422" y="999"/>
                      <a:pt x="1304" y="999"/>
                    </a:cubicBezTo>
                    <a:cubicBezTo>
                      <a:pt x="1127" y="999"/>
                      <a:pt x="1304" y="999"/>
                      <a:pt x="295" y="1000"/>
                    </a:cubicBezTo>
                  </a:path>
                </a:pathLst>
              </a:custGeom>
              <a:solidFill>
                <a:srgbClr val="0071BC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7" name="Freeform 438"/>
              <p:cNvSpPr>
                <a:spLocks/>
              </p:cNvSpPr>
              <p:nvPr/>
            </p:nvSpPr>
            <p:spPr bwMode="auto">
              <a:xfrm>
                <a:off x="8039100" y="1984376"/>
                <a:ext cx="1082675" cy="622300"/>
              </a:xfrm>
              <a:custGeom>
                <a:avLst/>
                <a:gdLst/>
                <a:ahLst/>
                <a:cxnLst>
                  <a:cxn ang="0">
                    <a:pos x="2055" y="150"/>
                  </a:cxn>
                  <a:cxn ang="0">
                    <a:pos x="396" y="1176"/>
                  </a:cxn>
                  <a:cxn ang="0">
                    <a:pos x="151" y="1120"/>
                  </a:cxn>
                  <a:cxn ang="0">
                    <a:pos x="1810" y="93"/>
                  </a:cxn>
                  <a:cxn ang="0">
                    <a:pos x="2055" y="150"/>
                  </a:cxn>
                </a:cxnLst>
                <a:rect l="0" t="0" r="r" b="b"/>
                <a:pathLst>
                  <a:path w="2206" h="1269">
                    <a:moveTo>
                      <a:pt x="2055" y="150"/>
                    </a:moveTo>
                    <a:cubicBezTo>
                      <a:pt x="1904" y="243"/>
                      <a:pt x="547" y="1083"/>
                      <a:pt x="396" y="1176"/>
                    </a:cubicBezTo>
                    <a:cubicBezTo>
                      <a:pt x="245" y="1269"/>
                      <a:pt x="0" y="1213"/>
                      <a:pt x="151" y="1120"/>
                    </a:cubicBezTo>
                    <a:cubicBezTo>
                      <a:pt x="302" y="1027"/>
                      <a:pt x="1659" y="187"/>
                      <a:pt x="1810" y="93"/>
                    </a:cubicBezTo>
                    <a:cubicBezTo>
                      <a:pt x="1961" y="0"/>
                      <a:pt x="2206" y="56"/>
                      <a:pt x="2055" y="150"/>
                    </a:cubicBezTo>
                  </a:path>
                </a:pathLst>
              </a:custGeom>
              <a:solidFill>
                <a:srgbClr val="EE304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8" name="Freeform 439"/>
              <p:cNvSpPr>
                <a:spLocks/>
              </p:cNvSpPr>
              <p:nvPr/>
            </p:nvSpPr>
            <p:spPr bwMode="auto">
              <a:xfrm>
                <a:off x="8223250" y="3135313"/>
                <a:ext cx="944563" cy="608013"/>
              </a:xfrm>
              <a:custGeom>
                <a:avLst/>
                <a:gdLst/>
                <a:ahLst/>
                <a:cxnLst>
                  <a:cxn ang="0">
                    <a:pos x="1774" y="1147"/>
                  </a:cxn>
                  <a:cxn ang="0">
                    <a:pos x="149" y="149"/>
                  </a:cxn>
                  <a:cxn ang="0">
                    <a:pos x="392" y="91"/>
                  </a:cxn>
                  <a:cxn ang="0">
                    <a:pos x="1719" y="906"/>
                  </a:cxn>
                  <a:cxn ang="0">
                    <a:pos x="1774" y="1147"/>
                  </a:cxn>
                </a:cxnLst>
                <a:rect l="0" t="0" r="r" b="b"/>
                <a:pathLst>
                  <a:path w="1923" h="1239">
                    <a:moveTo>
                      <a:pt x="1774" y="1147"/>
                    </a:moveTo>
                    <a:cubicBezTo>
                      <a:pt x="1625" y="1056"/>
                      <a:pt x="298" y="241"/>
                      <a:pt x="149" y="149"/>
                    </a:cubicBezTo>
                    <a:cubicBezTo>
                      <a:pt x="0" y="58"/>
                      <a:pt x="243" y="0"/>
                      <a:pt x="392" y="91"/>
                    </a:cubicBezTo>
                    <a:cubicBezTo>
                      <a:pt x="540" y="182"/>
                      <a:pt x="1570" y="815"/>
                      <a:pt x="1719" y="906"/>
                    </a:cubicBezTo>
                    <a:cubicBezTo>
                      <a:pt x="1868" y="998"/>
                      <a:pt x="1923" y="1239"/>
                      <a:pt x="1774" y="1147"/>
                    </a:cubicBezTo>
                  </a:path>
                </a:pathLst>
              </a:custGeom>
              <a:solidFill>
                <a:srgbClr val="EE304A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  <p:grpSp>
          <p:nvGrpSpPr>
            <p:cNvPr id="7" name="Grupo 551"/>
            <p:cNvGrpSpPr/>
            <p:nvPr/>
          </p:nvGrpSpPr>
          <p:grpSpPr>
            <a:xfrm>
              <a:off x="6500020" y="3870326"/>
              <a:ext cx="2655887" cy="985837"/>
              <a:chOff x="6488113" y="3870326"/>
              <a:chExt cx="2655887" cy="985837"/>
            </a:xfrm>
          </p:grpSpPr>
          <p:sp>
            <p:nvSpPr>
              <p:cNvPr id="8" name="Freeform 440"/>
              <p:cNvSpPr>
                <a:spLocks noEditPoints="1"/>
              </p:cNvSpPr>
              <p:nvPr/>
            </p:nvSpPr>
            <p:spPr bwMode="auto">
              <a:xfrm>
                <a:off x="6488113" y="4405313"/>
                <a:ext cx="114300" cy="114300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40" y="0"/>
                  </a:cxn>
                  <a:cxn ang="0">
                    <a:pos x="72" y="72"/>
                  </a:cxn>
                  <a:cxn ang="0">
                    <a:pos x="64" y="72"/>
                  </a:cxn>
                  <a:cxn ang="0">
                    <a:pos x="55" y="53"/>
                  </a:cxn>
                  <a:cxn ang="0">
                    <a:pos x="17" y="53"/>
                  </a:cxn>
                  <a:cxn ang="0">
                    <a:pos x="8" y="72"/>
                  </a:cxn>
                  <a:cxn ang="0">
                    <a:pos x="0" y="72"/>
                  </a:cxn>
                  <a:cxn ang="0">
                    <a:pos x="33" y="0"/>
                  </a:cxn>
                  <a:cxn ang="0">
                    <a:pos x="52" y="46"/>
                  </a:cxn>
                  <a:cxn ang="0">
                    <a:pos x="36" y="9"/>
                  </a:cxn>
                  <a:cxn ang="0">
                    <a:pos x="20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2">
                    <a:moveTo>
                      <a:pt x="33" y="0"/>
                    </a:moveTo>
                    <a:lnTo>
                      <a:pt x="40" y="0"/>
                    </a:lnTo>
                    <a:lnTo>
                      <a:pt x="72" y="72"/>
                    </a:lnTo>
                    <a:lnTo>
                      <a:pt x="64" y="72"/>
                    </a:lnTo>
                    <a:lnTo>
                      <a:pt x="55" y="53"/>
                    </a:lnTo>
                    <a:lnTo>
                      <a:pt x="17" y="53"/>
                    </a:lnTo>
                    <a:lnTo>
                      <a:pt x="8" y="72"/>
                    </a:lnTo>
                    <a:lnTo>
                      <a:pt x="0" y="72"/>
                    </a:lnTo>
                    <a:lnTo>
                      <a:pt x="33" y="0"/>
                    </a:lnTo>
                    <a:close/>
                    <a:moveTo>
                      <a:pt x="52" y="46"/>
                    </a:moveTo>
                    <a:lnTo>
                      <a:pt x="36" y="9"/>
                    </a:lnTo>
                    <a:lnTo>
                      <a:pt x="20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9" name="Freeform 441"/>
              <p:cNvSpPr>
                <a:spLocks/>
              </p:cNvSpPr>
              <p:nvPr/>
            </p:nvSpPr>
            <p:spPr bwMode="auto">
              <a:xfrm>
                <a:off x="6600825" y="4403726"/>
                <a:ext cx="84138" cy="115888"/>
              </a:xfrm>
              <a:custGeom>
                <a:avLst/>
                <a:gdLst/>
                <a:ahLst/>
                <a:cxnLst>
                  <a:cxn ang="0">
                    <a:pos x="94" y="236"/>
                  </a:cxn>
                  <a:cxn ang="0">
                    <a:pos x="44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3" y="205"/>
                  </a:cxn>
                  <a:cxn ang="0">
                    <a:pos x="95" y="213"/>
                  </a:cxn>
                  <a:cxn ang="0">
                    <a:pos x="132" y="202"/>
                  </a:cxn>
                  <a:cxn ang="0">
                    <a:pos x="146" y="174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8"/>
                  </a:cxn>
                  <a:cxn ang="0">
                    <a:pos x="86" y="130"/>
                  </a:cxn>
                  <a:cxn ang="0">
                    <a:pos x="52" y="120"/>
                  </a:cxn>
                  <a:cxn ang="0">
                    <a:pos x="28" y="106"/>
                  </a:cxn>
                  <a:cxn ang="0">
                    <a:pos x="14" y="88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5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8" y="29"/>
                  </a:cxn>
                  <a:cxn ang="0">
                    <a:pos x="84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8" y="76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6"/>
                  </a:cxn>
                  <a:cxn ang="0">
                    <a:pos x="154" y="129"/>
                  </a:cxn>
                  <a:cxn ang="0">
                    <a:pos x="172" y="170"/>
                  </a:cxn>
                  <a:cxn ang="0">
                    <a:pos x="172" y="171"/>
                  </a:cxn>
                  <a:cxn ang="0">
                    <a:pos x="166" y="198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4" y="236"/>
                  </a:cxn>
                </a:cxnLst>
                <a:rect l="0" t="0" r="r" b="b"/>
                <a:pathLst>
                  <a:path w="172" h="236">
                    <a:moveTo>
                      <a:pt x="94" y="236"/>
                    </a:moveTo>
                    <a:cubicBezTo>
                      <a:pt x="76" y="236"/>
                      <a:pt x="59" y="233"/>
                      <a:pt x="44" y="227"/>
                    </a:cubicBezTo>
                    <a:cubicBezTo>
                      <a:pt x="28" y="221"/>
                      <a:pt x="14" y="212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3" y="205"/>
                    </a:cubicBezTo>
                    <a:cubicBezTo>
                      <a:pt x="65" y="210"/>
                      <a:pt x="79" y="213"/>
                      <a:pt x="95" y="213"/>
                    </a:cubicBezTo>
                    <a:cubicBezTo>
                      <a:pt x="110" y="213"/>
                      <a:pt x="123" y="209"/>
                      <a:pt x="132" y="202"/>
                    </a:cubicBezTo>
                    <a:cubicBezTo>
                      <a:pt x="141" y="194"/>
                      <a:pt x="146" y="185"/>
                      <a:pt x="146" y="174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2" y="155"/>
                      <a:pt x="139" y="151"/>
                      <a:pt x="134" y="147"/>
                    </a:cubicBezTo>
                    <a:cubicBezTo>
                      <a:pt x="130" y="144"/>
                      <a:pt x="124" y="141"/>
                      <a:pt x="116" y="138"/>
                    </a:cubicBezTo>
                    <a:cubicBezTo>
                      <a:pt x="108" y="135"/>
                      <a:pt x="98" y="132"/>
                      <a:pt x="86" y="130"/>
                    </a:cubicBezTo>
                    <a:cubicBezTo>
                      <a:pt x="73" y="127"/>
                      <a:pt x="62" y="123"/>
                      <a:pt x="52" y="120"/>
                    </a:cubicBezTo>
                    <a:cubicBezTo>
                      <a:pt x="42" y="116"/>
                      <a:pt x="34" y="112"/>
                      <a:pt x="28" y="106"/>
                    </a:cubicBezTo>
                    <a:cubicBezTo>
                      <a:pt x="21" y="101"/>
                      <a:pt x="17" y="95"/>
                      <a:pt x="14" y="88"/>
                    </a:cubicBezTo>
                    <a:cubicBezTo>
                      <a:pt x="11" y="81"/>
                      <a:pt x="9" y="73"/>
                      <a:pt x="9" y="63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54"/>
                      <a:pt x="11" y="45"/>
                      <a:pt x="15" y="38"/>
                    </a:cubicBezTo>
                    <a:cubicBezTo>
                      <a:pt x="18" y="30"/>
                      <a:pt x="24" y="24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2"/>
                      <a:pt x="73" y="0"/>
                      <a:pt x="84" y="0"/>
                    </a:cubicBezTo>
                    <a:cubicBezTo>
                      <a:pt x="101" y="0"/>
                      <a:pt x="116" y="3"/>
                      <a:pt x="128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40"/>
                      <a:pt x="128" y="33"/>
                      <a:pt x="118" y="29"/>
                    </a:cubicBezTo>
                    <a:cubicBezTo>
                      <a:pt x="107" y="25"/>
                      <a:pt x="96" y="23"/>
                      <a:pt x="84" y="23"/>
                    </a:cubicBezTo>
                    <a:cubicBezTo>
                      <a:pt x="69" y="23"/>
                      <a:pt x="57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7"/>
                      <a:pt x="36" y="71"/>
                      <a:pt x="38" y="76"/>
                    </a:cubicBezTo>
                    <a:cubicBezTo>
                      <a:pt x="39" y="80"/>
                      <a:pt x="42" y="84"/>
                      <a:pt x="47" y="87"/>
                    </a:cubicBezTo>
                    <a:cubicBezTo>
                      <a:pt x="52" y="91"/>
                      <a:pt x="58" y="94"/>
                      <a:pt x="66" y="97"/>
                    </a:cubicBezTo>
                    <a:cubicBezTo>
                      <a:pt x="74" y="100"/>
                      <a:pt x="85" y="103"/>
                      <a:pt x="97" y="106"/>
                    </a:cubicBezTo>
                    <a:cubicBezTo>
                      <a:pt x="123" y="111"/>
                      <a:pt x="142" y="119"/>
                      <a:pt x="154" y="129"/>
                    </a:cubicBezTo>
                    <a:cubicBezTo>
                      <a:pt x="166" y="139"/>
                      <a:pt x="172" y="153"/>
                      <a:pt x="172" y="170"/>
                    </a:cubicBezTo>
                    <a:cubicBezTo>
                      <a:pt x="172" y="171"/>
                      <a:pt x="172" y="171"/>
                      <a:pt x="172" y="171"/>
                    </a:cubicBezTo>
                    <a:cubicBezTo>
                      <a:pt x="172" y="181"/>
                      <a:pt x="170" y="190"/>
                      <a:pt x="166" y="198"/>
                    </a:cubicBezTo>
                    <a:cubicBezTo>
                      <a:pt x="162" y="206"/>
                      <a:pt x="157" y="213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6" y="234"/>
                      <a:pt x="105" y="236"/>
                      <a:pt x="94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" name="Freeform 442"/>
              <p:cNvSpPr>
                <a:spLocks/>
              </p:cNvSpPr>
              <p:nvPr/>
            </p:nvSpPr>
            <p:spPr bwMode="auto">
              <a:xfrm>
                <a:off x="6684963" y="4403726"/>
                <a:ext cx="84138" cy="115888"/>
              </a:xfrm>
              <a:custGeom>
                <a:avLst/>
                <a:gdLst/>
                <a:ahLst/>
                <a:cxnLst>
                  <a:cxn ang="0">
                    <a:pos x="93" y="236"/>
                  </a:cxn>
                  <a:cxn ang="0">
                    <a:pos x="43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5"/>
                  </a:cxn>
                  <a:cxn ang="0">
                    <a:pos x="94" y="213"/>
                  </a:cxn>
                  <a:cxn ang="0">
                    <a:pos x="132" y="202"/>
                  </a:cxn>
                  <a:cxn ang="0">
                    <a:pos x="146" y="174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8"/>
                  </a:cxn>
                  <a:cxn ang="0">
                    <a:pos x="86" y="130"/>
                  </a:cxn>
                  <a:cxn ang="0">
                    <a:pos x="52" y="120"/>
                  </a:cxn>
                  <a:cxn ang="0">
                    <a:pos x="27" y="106"/>
                  </a:cxn>
                  <a:cxn ang="0">
                    <a:pos x="13" y="88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4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7" y="76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6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6" y="198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3" y="236"/>
                  </a:cxn>
                </a:cxnLst>
                <a:rect l="0" t="0" r="r" b="b"/>
                <a:pathLst>
                  <a:path w="171" h="236">
                    <a:moveTo>
                      <a:pt x="93" y="236"/>
                    </a:moveTo>
                    <a:cubicBezTo>
                      <a:pt x="75" y="236"/>
                      <a:pt x="58" y="233"/>
                      <a:pt x="43" y="227"/>
                    </a:cubicBezTo>
                    <a:cubicBezTo>
                      <a:pt x="28" y="221"/>
                      <a:pt x="14" y="212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5"/>
                    </a:cubicBezTo>
                    <a:cubicBezTo>
                      <a:pt x="64" y="210"/>
                      <a:pt x="79" y="213"/>
                      <a:pt x="94" y="213"/>
                    </a:cubicBezTo>
                    <a:cubicBezTo>
                      <a:pt x="110" y="213"/>
                      <a:pt x="122" y="209"/>
                      <a:pt x="132" y="202"/>
                    </a:cubicBezTo>
                    <a:cubicBezTo>
                      <a:pt x="141" y="194"/>
                      <a:pt x="146" y="185"/>
                      <a:pt x="146" y="174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1" y="155"/>
                      <a:pt x="138" y="151"/>
                      <a:pt x="134" y="147"/>
                    </a:cubicBezTo>
                    <a:cubicBezTo>
                      <a:pt x="129" y="144"/>
                      <a:pt x="123" y="141"/>
                      <a:pt x="116" y="138"/>
                    </a:cubicBezTo>
                    <a:cubicBezTo>
                      <a:pt x="108" y="135"/>
                      <a:pt x="98" y="132"/>
                      <a:pt x="86" y="130"/>
                    </a:cubicBezTo>
                    <a:cubicBezTo>
                      <a:pt x="73" y="127"/>
                      <a:pt x="61" y="123"/>
                      <a:pt x="52" y="120"/>
                    </a:cubicBezTo>
                    <a:cubicBezTo>
                      <a:pt x="42" y="116"/>
                      <a:pt x="34" y="112"/>
                      <a:pt x="27" y="106"/>
                    </a:cubicBezTo>
                    <a:cubicBezTo>
                      <a:pt x="21" y="101"/>
                      <a:pt x="16" y="95"/>
                      <a:pt x="13" y="88"/>
                    </a:cubicBezTo>
                    <a:cubicBezTo>
                      <a:pt x="10" y="81"/>
                      <a:pt x="9" y="73"/>
                      <a:pt x="9" y="63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54"/>
                      <a:pt x="10" y="45"/>
                      <a:pt x="14" y="38"/>
                    </a:cubicBezTo>
                    <a:cubicBezTo>
                      <a:pt x="18" y="30"/>
                      <a:pt x="23" y="24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2"/>
                      <a:pt x="73" y="0"/>
                      <a:pt x="84" y="0"/>
                    </a:cubicBezTo>
                    <a:cubicBezTo>
                      <a:pt x="101" y="0"/>
                      <a:pt x="115" y="3"/>
                      <a:pt x="128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40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7"/>
                      <a:pt x="35" y="71"/>
                      <a:pt x="37" y="76"/>
                    </a:cubicBezTo>
                    <a:cubicBezTo>
                      <a:pt x="39" y="80"/>
                      <a:pt x="42" y="84"/>
                      <a:pt x="47" y="87"/>
                    </a:cubicBezTo>
                    <a:cubicBezTo>
                      <a:pt x="51" y="91"/>
                      <a:pt x="58" y="94"/>
                      <a:pt x="66" y="97"/>
                    </a:cubicBezTo>
                    <a:cubicBezTo>
                      <a:pt x="74" y="100"/>
                      <a:pt x="84" y="103"/>
                      <a:pt x="97" y="106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3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1"/>
                      <a:pt x="169" y="190"/>
                      <a:pt x="166" y="198"/>
                    </a:cubicBezTo>
                    <a:cubicBezTo>
                      <a:pt x="162" y="206"/>
                      <a:pt x="156" y="213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5" y="234"/>
                      <a:pt x="105" y="236"/>
                      <a:pt x="93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1" name="Freeform 443"/>
              <p:cNvSpPr>
                <a:spLocks noEditPoints="1"/>
              </p:cNvSpPr>
              <p:nvPr/>
            </p:nvSpPr>
            <p:spPr bwMode="auto">
              <a:xfrm>
                <a:off x="6772275" y="4403726"/>
                <a:ext cx="115888" cy="117475"/>
              </a:xfrm>
              <a:custGeom>
                <a:avLst/>
                <a:gdLst/>
                <a:ahLst/>
                <a:cxnLst>
                  <a:cxn ang="0">
                    <a:pos x="117" y="237"/>
                  </a:cxn>
                  <a:cxn ang="0">
                    <a:pos x="69" y="227"/>
                  </a:cxn>
                  <a:cxn ang="0">
                    <a:pos x="32" y="201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9" y="73"/>
                  </a:cxn>
                  <a:cxn ang="0">
                    <a:pos x="32" y="35"/>
                  </a:cxn>
                  <a:cxn ang="0">
                    <a:pos x="69" y="9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2" y="35"/>
                  </a:cxn>
                  <a:cxn ang="0">
                    <a:pos x="226" y="72"/>
                  </a:cxn>
                  <a:cxn ang="0">
                    <a:pos x="234" y="117"/>
                  </a:cxn>
                  <a:cxn ang="0">
                    <a:pos x="234" y="118"/>
                  </a:cxn>
                  <a:cxn ang="0">
                    <a:pos x="225" y="163"/>
                  </a:cxn>
                  <a:cxn ang="0">
                    <a:pos x="201" y="201"/>
                  </a:cxn>
                  <a:cxn ang="0">
                    <a:pos x="164" y="227"/>
                  </a:cxn>
                  <a:cxn ang="0">
                    <a:pos x="117" y="237"/>
                  </a:cxn>
                  <a:cxn ang="0">
                    <a:pos x="117" y="213"/>
                  </a:cxn>
                  <a:cxn ang="0">
                    <a:pos x="153" y="205"/>
                  </a:cxn>
                  <a:cxn ang="0">
                    <a:pos x="182" y="185"/>
                  </a:cxn>
                  <a:cxn ang="0">
                    <a:pos x="200" y="155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1"/>
                  </a:cxn>
                  <a:cxn ang="0">
                    <a:pos x="181" y="51"/>
                  </a:cxn>
                  <a:cxn ang="0">
                    <a:pos x="153" y="31"/>
                  </a:cxn>
                  <a:cxn ang="0">
                    <a:pos x="117" y="23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4" y="81"/>
                  </a:cxn>
                  <a:cxn ang="0">
                    <a:pos x="27" y="117"/>
                  </a:cxn>
                  <a:cxn ang="0">
                    <a:pos x="27" y="118"/>
                  </a:cxn>
                  <a:cxn ang="0">
                    <a:pos x="34" y="155"/>
                  </a:cxn>
                  <a:cxn ang="0">
                    <a:pos x="52" y="185"/>
                  </a:cxn>
                  <a:cxn ang="0">
                    <a:pos x="81" y="205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7" y="237"/>
                    </a:moveTo>
                    <a:cubicBezTo>
                      <a:pt x="99" y="237"/>
                      <a:pt x="83" y="233"/>
                      <a:pt x="69" y="227"/>
                    </a:cubicBezTo>
                    <a:cubicBezTo>
                      <a:pt x="55" y="221"/>
                      <a:pt x="42" y="212"/>
                      <a:pt x="32" y="201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3" y="149"/>
                      <a:pt x="0" y="134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2"/>
                      <a:pt x="3" y="87"/>
                      <a:pt x="9" y="73"/>
                    </a:cubicBezTo>
                    <a:cubicBezTo>
                      <a:pt x="14" y="58"/>
                      <a:pt x="22" y="46"/>
                      <a:pt x="32" y="35"/>
                    </a:cubicBezTo>
                    <a:cubicBezTo>
                      <a:pt x="43" y="24"/>
                      <a:pt x="55" y="16"/>
                      <a:pt x="69" y="9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5" y="0"/>
                      <a:pt x="151" y="3"/>
                      <a:pt x="165" y="9"/>
                    </a:cubicBezTo>
                    <a:cubicBezTo>
                      <a:pt x="179" y="15"/>
                      <a:pt x="191" y="24"/>
                      <a:pt x="202" y="35"/>
                    </a:cubicBezTo>
                    <a:cubicBezTo>
                      <a:pt x="212" y="46"/>
                      <a:pt x="220" y="58"/>
                      <a:pt x="226" y="72"/>
                    </a:cubicBezTo>
                    <a:cubicBezTo>
                      <a:pt x="231" y="87"/>
                      <a:pt x="234" y="102"/>
                      <a:pt x="234" y="117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4"/>
                      <a:pt x="231" y="149"/>
                      <a:pt x="225" y="163"/>
                    </a:cubicBezTo>
                    <a:cubicBezTo>
                      <a:pt x="220" y="178"/>
                      <a:pt x="212" y="190"/>
                      <a:pt x="201" y="201"/>
                    </a:cubicBezTo>
                    <a:cubicBezTo>
                      <a:pt x="191" y="212"/>
                      <a:pt x="179" y="221"/>
                      <a:pt x="164" y="227"/>
                    </a:cubicBezTo>
                    <a:cubicBezTo>
                      <a:pt x="150" y="233"/>
                      <a:pt x="134" y="237"/>
                      <a:pt x="117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0"/>
                      <a:pt x="153" y="205"/>
                    </a:cubicBezTo>
                    <a:cubicBezTo>
                      <a:pt x="164" y="200"/>
                      <a:pt x="174" y="194"/>
                      <a:pt x="182" y="185"/>
                    </a:cubicBezTo>
                    <a:cubicBezTo>
                      <a:pt x="190" y="177"/>
                      <a:pt x="196" y="167"/>
                      <a:pt x="200" y="155"/>
                    </a:cubicBezTo>
                    <a:cubicBezTo>
                      <a:pt x="205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5" y="93"/>
                      <a:pt x="200" y="81"/>
                    </a:cubicBezTo>
                    <a:cubicBezTo>
                      <a:pt x="196" y="70"/>
                      <a:pt x="190" y="60"/>
                      <a:pt x="181" y="51"/>
                    </a:cubicBezTo>
                    <a:cubicBezTo>
                      <a:pt x="173" y="43"/>
                      <a:pt x="164" y="36"/>
                      <a:pt x="153" y="31"/>
                    </a:cubicBezTo>
                    <a:cubicBezTo>
                      <a:pt x="142" y="26"/>
                      <a:pt x="130" y="23"/>
                      <a:pt x="117" y="23"/>
                    </a:cubicBezTo>
                    <a:cubicBezTo>
                      <a:pt x="104" y="23"/>
                      <a:pt x="91" y="26"/>
                      <a:pt x="80" y="31"/>
                    </a:cubicBezTo>
                    <a:cubicBezTo>
                      <a:pt x="69" y="36"/>
                      <a:pt x="60" y="42"/>
                      <a:pt x="52" y="51"/>
                    </a:cubicBezTo>
                    <a:cubicBezTo>
                      <a:pt x="44" y="59"/>
                      <a:pt x="38" y="69"/>
                      <a:pt x="34" y="81"/>
                    </a:cubicBezTo>
                    <a:cubicBezTo>
                      <a:pt x="29" y="92"/>
                      <a:pt x="27" y="104"/>
                      <a:pt x="27" y="117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1"/>
                      <a:pt x="29" y="144"/>
                      <a:pt x="34" y="155"/>
                    </a:cubicBezTo>
                    <a:cubicBezTo>
                      <a:pt x="38" y="166"/>
                      <a:pt x="44" y="176"/>
                      <a:pt x="52" y="185"/>
                    </a:cubicBezTo>
                    <a:cubicBezTo>
                      <a:pt x="61" y="193"/>
                      <a:pt x="70" y="200"/>
                      <a:pt x="81" y="205"/>
                    </a:cubicBezTo>
                    <a:cubicBezTo>
                      <a:pt x="92" y="210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2" name="Freeform 444"/>
              <p:cNvSpPr>
                <a:spLocks/>
              </p:cNvSpPr>
              <p:nvPr/>
            </p:nvSpPr>
            <p:spPr bwMode="auto">
              <a:xfrm>
                <a:off x="6891338" y="4403726"/>
                <a:ext cx="101600" cy="117475"/>
              </a:xfrm>
              <a:custGeom>
                <a:avLst/>
                <a:gdLst/>
                <a:ahLst/>
                <a:cxnLst>
                  <a:cxn ang="0">
                    <a:pos x="115" y="237"/>
                  </a:cxn>
                  <a:cxn ang="0">
                    <a:pos x="70" y="228"/>
                  </a:cxn>
                  <a:cxn ang="0">
                    <a:pos x="33" y="202"/>
                  </a:cxn>
                  <a:cxn ang="0">
                    <a:pos x="9" y="165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9" y="72"/>
                  </a:cxn>
                  <a:cxn ang="0">
                    <a:pos x="33" y="34"/>
                  </a:cxn>
                  <a:cxn ang="0">
                    <a:pos x="70" y="9"/>
                  </a:cxn>
                  <a:cxn ang="0">
                    <a:pos x="116" y="0"/>
                  </a:cxn>
                  <a:cxn ang="0">
                    <a:pos x="145" y="2"/>
                  </a:cxn>
                  <a:cxn ang="0">
                    <a:pos x="168" y="9"/>
                  </a:cxn>
                  <a:cxn ang="0">
                    <a:pos x="188" y="21"/>
                  </a:cxn>
                  <a:cxn ang="0">
                    <a:pos x="206" y="36"/>
                  </a:cxn>
                  <a:cxn ang="0">
                    <a:pos x="188" y="55"/>
                  </a:cxn>
                  <a:cxn ang="0">
                    <a:pos x="157" y="32"/>
                  </a:cxn>
                  <a:cxn ang="0">
                    <a:pos x="116" y="23"/>
                  </a:cxn>
                  <a:cxn ang="0">
                    <a:pos x="81" y="31"/>
                  </a:cxn>
                  <a:cxn ang="0">
                    <a:pos x="53" y="51"/>
                  </a:cxn>
                  <a:cxn ang="0">
                    <a:pos x="34" y="81"/>
                  </a:cxn>
                  <a:cxn ang="0">
                    <a:pos x="27" y="117"/>
                  </a:cxn>
                  <a:cxn ang="0">
                    <a:pos x="27" y="118"/>
                  </a:cxn>
                  <a:cxn ang="0">
                    <a:pos x="34" y="155"/>
                  </a:cxn>
                  <a:cxn ang="0">
                    <a:pos x="53" y="185"/>
                  </a:cxn>
                  <a:cxn ang="0">
                    <a:pos x="81" y="205"/>
                  </a:cxn>
                  <a:cxn ang="0">
                    <a:pos x="116" y="213"/>
                  </a:cxn>
                  <a:cxn ang="0">
                    <a:pos x="157" y="204"/>
                  </a:cxn>
                  <a:cxn ang="0">
                    <a:pos x="190" y="180"/>
                  </a:cxn>
                  <a:cxn ang="0">
                    <a:pos x="207" y="196"/>
                  </a:cxn>
                  <a:cxn ang="0">
                    <a:pos x="189" y="213"/>
                  </a:cxn>
                  <a:cxn ang="0">
                    <a:pos x="168" y="226"/>
                  </a:cxn>
                  <a:cxn ang="0">
                    <a:pos x="144" y="234"/>
                  </a:cxn>
                  <a:cxn ang="0">
                    <a:pos x="115" y="237"/>
                  </a:cxn>
                </a:cxnLst>
                <a:rect l="0" t="0" r="r" b="b"/>
                <a:pathLst>
                  <a:path w="207" h="237">
                    <a:moveTo>
                      <a:pt x="115" y="237"/>
                    </a:moveTo>
                    <a:cubicBezTo>
                      <a:pt x="99" y="237"/>
                      <a:pt x="84" y="234"/>
                      <a:pt x="70" y="228"/>
                    </a:cubicBezTo>
                    <a:cubicBezTo>
                      <a:pt x="56" y="221"/>
                      <a:pt x="43" y="213"/>
                      <a:pt x="33" y="202"/>
                    </a:cubicBezTo>
                    <a:cubicBezTo>
                      <a:pt x="23" y="192"/>
                      <a:pt x="15" y="179"/>
                      <a:pt x="9" y="165"/>
                    </a:cubicBezTo>
                    <a:cubicBezTo>
                      <a:pt x="3" y="151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2"/>
                      <a:pt x="3" y="87"/>
                      <a:pt x="9" y="72"/>
                    </a:cubicBezTo>
                    <a:cubicBezTo>
                      <a:pt x="15" y="58"/>
                      <a:pt x="23" y="45"/>
                      <a:pt x="33" y="34"/>
                    </a:cubicBezTo>
                    <a:cubicBezTo>
                      <a:pt x="43" y="24"/>
                      <a:pt x="56" y="15"/>
                      <a:pt x="70" y="9"/>
                    </a:cubicBezTo>
                    <a:cubicBezTo>
                      <a:pt x="84" y="3"/>
                      <a:pt x="100" y="0"/>
                      <a:pt x="116" y="0"/>
                    </a:cubicBezTo>
                    <a:cubicBezTo>
                      <a:pt x="127" y="0"/>
                      <a:pt x="136" y="0"/>
                      <a:pt x="145" y="2"/>
                    </a:cubicBezTo>
                    <a:cubicBezTo>
                      <a:pt x="153" y="4"/>
                      <a:pt x="161" y="6"/>
                      <a:pt x="168" y="9"/>
                    </a:cubicBezTo>
                    <a:cubicBezTo>
                      <a:pt x="175" y="13"/>
                      <a:pt x="182" y="17"/>
                      <a:pt x="188" y="21"/>
                    </a:cubicBezTo>
                    <a:cubicBezTo>
                      <a:pt x="194" y="25"/>
                      <a:pt x="200" y="30"/>
                      <a:pt x="206" y="36"/>
                    </a:cubicBezTo>
                    <a:cubicBezTo>
                      <a:pt x="188" y="55"/>
                      <a:pt x="188" y="55"/>
                      <a:pt x="188" y="55"/>
                    </a:cubicBezTo>
                    <a:cubicBezTo>
                      <a:pt x="178" y="46"/>
                      <a:pt x="168" y="38"/>
                      <a:pt x="157" y="32"/>
                    </a:cubicBezTo>
                    <a:cubicBezTo>
                      <a:pt x="145" y="26"/>
                      <a:pt x="132" y="23"/>
                      <a:pt x="116" y="23"/>
                    </a:cubicBezTo>
                    <a:cubicBezTo>
                      <a:pt x="103" y="23"/>
                      <a:pt x="92" y="26"/>
                      <a:pt x="81" y="31"/>
                    </a:cubicBezTo>
                    <a:cubicBezTo>
                      <a:pt x="70" y="35"/>
                      <a:pt x="61" y="42"/>
                      <a:pt x="53" y="51"/>
                    </a:cubicBezTo>
                    <a:cubicBezTo>
                      <a:pt x="45" y="59"/>
                      <a:pt x="39" y="69"/>
                      <a:pt x="34" y="81"/>
                    </a:cubicBezTo>
                    <a:cubicBezTo>
                      <a:pt x="30" y="92"/>
                      <a:pt x="27" y="104"/>
                      <a:pt x="27" y="117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1"/>
                      <a:pt x="30" y="144"/>
                      <a:pt x="34" y="155"/>
                    </a:cubicBezTo>
                    <a:cubicBezTo>
                      <a:pt x="39" y="167"/>
                      <a:pt x="45" y="177"/>
                      <a:pt x="53" y="185"/>
                    </a:cubicBezTo>
                    <a:cubicBezTo>
                      <a:pt x="61" y="194"/>
                      <a:pt x="70" y="200"/>
                      <a:pt x="81" y="205"/>
                    </a:cubicBezTo>
                    <a:cubicBezTo>
                      <a:pt x="92" y="210"/>
                      <a:pt x="103" y="213"/>
                      <a:pt x="116" y="213"/>
                    </a:cubicBezTo>
                    <a:cubicBezTo>
                      <a:pt x="132" y="213"/>
                      <a:pt x="145" y="210"/>
                      <a:pt x="157" y="204"/>
                    </a:cubicBezTo>
                    <a:cubicBezTo>
                      <a:pt x="168" y="198"/>
                      <a:pt x="179" y="190"/>
                      <a:pt x="190" y="180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201" y="203"/>
                      <a:pt x="195" y="208"/>
                      <a:pt x="189" y="213"/>
                    </a:cubicBezTo>
                    <a:cubicBezTo>
                      <a:pt x="182" y="218"/>
                      <a:pt x="175" y="222"/>
                      <a:pt x="168" y="226"/>
                    </a:cubicBezTo>
                    <a:cubicBezTo>
                      <a:pt x="160" y="229"/>
                      <a:pt x="152" y="232"/>
                      <a:pt x="144" y="234"/>
                    </a:cubicBezTo>
                    <a:cubicBezTo>
                      <a:pt x="135" y="236"/>
                      <a:pt x="126" y="237"/>
                      <a:pt x="115" y="23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3" name="Rectangle 445"/>
              <p:cNvSpPr>
                <a:spLocks noChangeArrowheads="1"/>
              </p:cNvSpPr>
              <p:nvPr/>
            </p:nvSpPr>
            <p:spPr bwMode="auto">
              <a:xfrm>
                <a:off x="6999288" y="4405313"/>
                <a:ext cx="12700" cy="114300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" name="Freeform 446"/>
              <p:cNvSpPr>
                <a:spLocks noEditPoints="1"/>
              </p:cNvSpPr>
              <p:nvPr/>
            </p:nvSpPr>
            <p:spPr bwMode="auto">
              <a:xfrm>
                <a:off x="7018338" y="4405313"/>
                <a:ext cx="114300" cy="114300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9" y="0"/>
                  </a:cxn>
                  <a:cxn ang="0">
                    <a:pos x="72" y="72"/>
                  </a:cxn>
                  <a:cxn ang="0">
                    <a:pos x="63" y="72"/>
                  </a:cxn>
                  <a:cxn ang="0">
                    <a:pos x="55" y="53"/>
                  </a:cxn>
                  <a:cxn ang="0">
                    <a:pos x="16" y="53"/>
                  </a:cxn>
                  <a:cxn ang="0">
                    <a:pos x="8" y="72"/>
                  </a:cxn>
                  <a:cxn ang="0">
                    <a:pos x="0" y="72"/>
                  </a:cxn>
                  <a:cxn ang="0">
                    <a:pos x="32" y="0"/>
                  </a:cxn>
                  <a:cxn ang="0">
                    <a:pos x="51" y="46"/>
                  </a:cxn>
                  <a:cxn ang="0">
                    <a:pos x="35" y="9"/>
                  </a:cxn>
                  <a:cxn ang="0">
                    <a:pos x="19" y="46"/>
                  </a:cxn>
                  <a:cxn ang="0">
                    <a:pos x="51" y="46"/>
                  </a:cxn>
                </a:cxnLst>
                <a:rect l="0" t="0" r="r" b="b"/>
                <a:pathLst>
                  <a:path w="72" h="72">
                    <a:moveTo>
                      <a:pt x="32" y="0"/>
                    </a:moveTo>
                    <a:lnTo>
                      <a:pt x="39" y="0"/>
                    </a:lnTo>
                    <a:lnTo>
                      <a:pt x="72" y="72"/>
                    </a:lnTo>
                    <a:lnTo>
                      <a:pt x="63" y="72"/>
                    </a:lnTo>
                    <a:lnTo>
                      <a:pt x="55" y="53"/>
                    </a:lnTo>
                    <a:lnTo>
                      <a:pt x="16" y="53"/>
                    </a:lnTo>
                    <a:lnTo>
                      <a:pt x="8" y="72"/>
                    </a:lnTo>
                    <a:lnTo>
                      <a:pt x="0" y="72"/>
                    </a:lnTo>
                    <a:lnTo>
                      <a:pt x="32" y="0"/>
                    </a:lnTo>
                    <a:close/>
                    <a:moveTo>
                      <a:pt x="51" y="46"/>
                    </a:moveTo>
                    <a:lnTo>
                      <a:pt x="35" y="9"/>
                    </a:lnTo>
                    <a:lnTo>
                      <a:pt x="19" y="46"/>
                    </a:lnTo>
                    <a:lnTo>
                      <a:pt x="51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5" name="Freeform 447"/>
              <p:cNvSpPr>
                <a:spLocks/>
              </p:cNvSpPr>
              <p:nvPr/>
            </p:nvSpPr>
            <p:spPr bwMode="auto">
              <a:xfrm>
                <a:off x="7131050" y="4403726"/>
                <a:ext cx="101600" cy="139700"/>
              </a:xfrm>
              <a:custGeom>
                <a:avLst/>
                <a:gdLst/>
                <a:ahLst/>
                <a:cxnLst>
                  <a:cxn ang="0">
                    <a:pos x="74" y="272"/>
                  </a:cxn>
                  <a:cxn ang="0">
                    <a:pos x="99" y="236"/>
                  </a:cxn>
                  <a:cxn ang="0">
                    <a:pos x="59" y="223"/>
                  </a:cxn>
                  <a:cxn ang="0">
                    <a:pos x="28" y="197"/>
                  </a:cxn>
                  <a:cxn ang="0">
                    <a:pos x="7" y="161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9" y="72"/>
                  </a:cxn>
                  <a:cxn ang="0">
                    <a:pos x="33" y="34"/>
                  </a:cxn>
                  <a:cxn ang="0">
                    <a:pos x="70" y="9"/>
                  </a:cxn>
                  <a:cxn ang="0">
                    <a:pos x="116" y="0"/>
                  </a:cxn>
                  <a:cxn ang="0">
                    <a:pos x="144" y="2"/>
                  </a:cxn>
                  <a:cxn ang="0">
                    <a:pos x="168" y="9"/>
                  </a:cxn>
                  <a:cxn ang="0">
                    <a:pos x="188" y="21"/>
                  </a:cxn>
                  <a:cxn ang="0">
                    <a:pos x="205" y="36"/>
                  </a:cxn>
                  <a:cxn ang="0">
                    <a:pos x="188" y="55"/>
                  </a:cxn>
                  <a:cxn ang="0">
                    <a:pos x="156" y="32"/>
                  </a:cxn>
                  <a:cxn ang="0">
                    <a:pos x="116" y="23"/>
                  </a:cxn>
                  <a:cxn ang="0">
                    <a:pos x="81" y="31"/>
                  </a:cxn>
                  <a:cxn ang="0">
                    <a:pos x="52" y="51"/>
                  </a:cxn>
                  <a:cxn ang="0">
                    <a:pos x="34" y="81"/>
                  </a:cxn>
                  <a:cxn ang="0">
                    <a:pos x="27" y="117"/>
                  </a:cxn>
                  <a:cxn ang="0">
                    <a:pos x="27" y="118"/>
                  </a:cxn>
                  <a:cxn ang="0">
                    <a:pos x="34" y="155"/>
                  </a:cxn>
                  <a:cxn ang="0">
                    <a:pos x="52" y="185"/>
                  </a:cxn>
                  <a:cxn ang="0">
                    <a:pos x="81" y="205"/>
                  </a:cxn>
                  <a:cxn ang="0">
                    <a:pos x="116" y="213"/>
                  </a:cxn>
                  <a:cxn ang="0">
                    <a:pos x="156" y="204"/>
                  </a:cxn>
                  <a:cxn ang="0">
                    <a:pos x="190" y="180"/>
                  </a:cxn>
                  <a:cxn ang="0">
                    <a:pos x="207" y="196"/>
                  </a:cxn>
                  <a:cxn ang="0">
                    <a:pos x="189" y="212"/>
                  </a:cxn>
                  <a:cxn ang="0">
                    <a:pos x="169" y="225"/>
                  </a:cxn>
                  <a:cxn ang="0">
                    <a:pos x="147" y="233"/>
                  </a:cxn>
                  <a:cxn ang="0">
                    <a:pos x="120" y="237"/>
                  </a:cxn>
                  <a:cxn ang="0">
                    <a:pos x="99" y="283"/>
                  </a:cxn>
                  <a:cxn ang="0">
                    <a:pos x="74" y="272"/>
                  </a:cxn>
                </a:cxnLst>
                <a:rect l="0" t="0" r="r" b="b"/>
                <a:pathLst>
                  <a:path w="207" h="283">
                    <a:moveTo>
                      <a:pt x="74" y="272"/>
                    </a:moveTo>
                    <a:cubicBezTo>
                      <a:pt x="99" y="236"/>
                      <a:pt x="99" y="236"/>
                      <a:pt x="99" y="236"/>
                    </a:cubicBezTo>
                    <a:cubicBezTo>
                      <a:pt x="85" y="234"/>
                      <a:pt x="72" y="229"/>
                      <a:pt x="59" y="223"/>
                    </a:cubicBezTo>
                    <a:cubicBezTo>
                      <a:pt x="47" y="216"/>
                      <a:pt x="37" y="208"/>
                      <a:pt x="28" y="197"/>
                    </a:cubicBezTo>
                    <a:cubicBezTo>
                      <a:pt x="19" y="187"/>
                      <a:pt x="12" y="175"/>
                      <a:pt x="7" y="161"/>
                    </a:cubicBezTo>
                    <a:cubicBezTo>
                      <a:pt x="3" y="148"/>
                      <a:pt x="0" y="134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2"/>
                      <a:pt x="3" y="87"/>
                      <a:pt x="9" y="72"/>
                    </a:cubicBezTo>
                    <a:cubicBezTo>
                      <a:pt x="15" y="58"/>
                      <a:pt x="23" y="45"/>
                      <a:pt x="33" y="34"/>
                    </a:cubicBezTo>
                    <a:cubicBezTo>
                      <a:pt x="43" y="24"/>
                      <a:pt x="55" y="15"/>
                      <a:pt x="70" y="9"/>
                    </a:cubicBezTo>
                    <a:cubicBezTo>
                      <a:pt x="84" y="3"/>
                      <a:pt x="99" y="0"/>
                      <a:pt x="116" y="0"/>
                    </a:cubicBezTo>
                    <a:cubicBezTo>
                      <a:pt x="127" y="0"/>
                      <a:pt x="136" y="0"/>
                      <a:pt x="144" y="2"/>
                    </a:cubicBezTo>
                    <a:cubicBezTo>
                      <a:pt x="153" y="4"/>
                      <a:pt x="161" y="6"/>
                      <a:pt x="168" y="9"/>
                    </a:cubicBezTo>
                    <a:cubicBezTo>
                      <a:pt x="175" y="13"/>
                      <a:pt x="182" y="17"/>
                      <a:pt x="188" y="21"/>
                    </a:cubicBezTo>
                    <a:cubicBezTo>
                      <a:pt x="194" y="25"/>
                      <a:pt x="200" y="30"/>
                      <a:pt x="205" y="36"/>
                    </a:cubicBezTo>
                    <a:cubicBezTo>
                      <a:pt x="188" y="55"/>
                      <a:pt x="188" y="55"/>
                      <a:pt x="188" y="55"/>
                    </a:cubicBezTo>
                    <a:cubicBezTo>
                      <a:pt x="178" y="46"/>
                      <a:pt x="167" y="38"/>
                      <a:pt x="156" y="32"/>
                    </a:cubicBezTo>
                    <a:cubicBezTo>
                      <a:pt x="145" y="26"/>
                      <a:pt x="131" y="23"/>
                      <a:pt x="116" y="23"/>
                    </a:cubicBezTo>
                    <a:cubicBezTo>
                      <a:pt x="103" y="23"/>
                      <a:pt x="91" y="26"/>
                      <a:pt x="81" y="31"/>
                    </a:cubicBezTo>
                    <a:cubicBezTo>
                      <a:pt x="70" y="35"/>
                      <a:pt x="60" y="42"/>
                      <a:pt x="52" y="51"/>
                    </a:cubicBezTo>
                    <a:cubicBezTo>
                      <a:pt x="44" y="59"/>
                      <a:pt x="38" y="69"/>
                      <a:pt x="34" y="81"/>
                    </a:cubicBezTo>
                    <a:cubicBezTo>
                      <a:pt x="29" y="92"/>
                      <a:pt x="27" y="104"/>
                      <a:pt x="27" y="117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1"/>
                      <a:pt x="29" y="144"/>
                      <a:pt x="34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0"/>
                      <a:pt x="81" y="205"/>
                    </a:cubicBezTo>
                    <a:cubicBezTo>
                      <a:pt x="91" y="210"/>
                      <a:pt x="103" y="213"/>
                      <a:pt x="116" y="213"/>
                    </a:cubicBezTo>
                    <a:cubicBezTo>
                      <a:pt x="131" y="213"/>
                      <a:pt x="145" y="210"/>
                      <a:pt x="156" y="204"/>
                    </a:cubicBezTo>
                    <a:cubicBezTo>
                      <a:pt x="168" y="198"/>
                      <a:pt x="179" y="190"/>
                      <a:pt x="190" y="180"/>
                    </a:cubicBezTo>
                    <a:cubicBezTo>
                      <a:pt x="207" y="196"/>
                      <a:pt x="207" y="196"/>
                      <a:pt x="207" y="196"/>
                    </a:cubicBezTo>
                    <a:cubicBezTo>
                      <a:pt x="201" y="202"/>
                      <a:pt x="195" y="208"/>
                      <a:pt x="189" y="212"/>
                    </a:cubicBezTo>
                    <a:cubicBezTo>
                      <a:pt x="183" y="217"/>
                      <a:pt x="176" y="221"/>
                      <a:pt x="169" y="225"/>
                    </a:cubicBezTo>
                    <a:cubicBezTo>
                      <a:pt x="162" y="228"/>
                      <a:pt x="155" y="231"/>
                      <a:pt x="147" y="233"/>
                    </a:cubicBezTo>
                    <a:cubicBezTo>
                      <a:pt x="139" y="235"/>
                      <a:pt x="130" y="236"/>
                      <a:pt x="120" y="237"/>
                    </a:cubicBezTo>
                    <a:cubicBezTo>
                      <a:pt x="99" y="283"/>
                      <a:pt x="99" y="283"/>
                      <a:pt x="99" y="283"/>
                    </a:cubicBezTo>
                    <a:lnTo>
                      <a:pt x="74" y="27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6" name="Freeform 448"/>
              <p:cNvSpPr>
                <a:spLocks noEditPoints="1"/>
              </p:cNvSpPr>
              <p:nvPr/>
            </p:nvSpPr>
            <p:spPr bwMode="auto">
              <a:xfrm>
                <a:off x="7227888" y="4376738"/>
                <a:ext cx="114300" cy="142875"/>
              </a:xfrm>
              <a:custGeom>
                <a:avLst/>
                <a:gdLst/>
                <a:ahLst/>
                <a:cxnLst>
                  <a:cxn ang="0">
                    <a:pos x="105" y="58"/>
                  </a:cxn>
                  <a:cxn ang="0">
                    <a:pos x="129" y="58"/>
                  </a:cxn>
                  <a:cxn ang="0">
                    <a:pos x="234" y="289"/>
                  </a:cxn>
                  <a:cxn ang="0">
                    <a:pos x="206" y="289"/>
                  </a:cxn>
                  <a:cxn ang="0">
                    <a:pos x="179" y="228"/>
                  </a:cxn>
                  <a:cxn ang="0">
                    <a:pos x="54" y="228"/>
                  </a:cxn>
                  <a:cxn ang="0">
                    <a:pos x="27" y="289"/>
                  </a:cxn>
                  <a:cxn ang="0">
                    <a:pos x="0" y="289"/>
                  </a:cxn>
                  <a:cxn ang="0">
                    <a:pos x="105" y="58"/>
                  </a:cxn>
                  <a:cxn ang="0">
                    <a:pos x="63" y="38"/>
                  </a:cxn>
                  <a:cxn ang="0">
                    <a:pos x="75" y="11"/>
                  </a:cxn>
                  <a:cxn ang="0">
                    <a:pos x="94" y="3"/>
                  </a:cxn>
                  <a:cxn ang="0">
                    <a:pos x="106" y="6"/>
                  </a:cxn>
                  <a:cxn ang="0">
                    <a:pos x="118" y="10"/>
                  </a:cxn>
                  <a:cxn ang="0">
                    <a:pos x="129" y="15"/>
                  </a:cxn>
                  <a:cxn ang="0">
                    <a:pos x="138" y="17"/>
                  </a:cxn>
                  <a:cxn ang="0">
                    <a:pos x="148" y="13"/>
                  </a:cxn>
                  <a:cxn ang="0">
                    <a:pos x="155" y="0"/>
                  </a:cxn>
                  <a:cxn ang="0">
                    <a:pos x="171" y="5"/>
                  </a:cxn>
                  <a:cxn ang="0">
                    <a:pos x="158" y="31"/>
                  </a:cxn>
                  <a:cxn ang="0">
                    <a:pos x="140" y="39"/>
                  </a:cxn>
                  <a:cxn ang="0">
                    <a:pos x="128" y="37"/>
                  </a:cxn>
                  <a:cxn ang="0">
                    <a:pos x="116" y="33"/>
                  </a:cxn>
                  <a:cxn ang="0">
                    <a:pos x="105" y="28"/>
                  </a:cxn>
                  <a:cxn ang="0">
                    <a:pos x="96" y="26"/>
                  </a:cxn>
                  <a:cxn ang="0">
                    <a:pos x="86" y="30"/>
                  </a:cxn>
                  <a:cxn ang="0">
                    <a:pos x="79" y="42"/>
                  </a:cxn>
                  <a:cxn ang="0">
                    <a:pos x="63" y="38"/>
                  </a:cxn>
                  <a:cxn ang="0">
                    <a:pos x="169" y="205"/>
                  </a:cxn>
                  <a:cxn ang="0">
                    <a:pos x="117" y="88"/>
                  </a:cxn>
                  <a:cxn ang="0">
                    <a:pos x="64" y="205"/>
                  </a:cxn>
                  <a:cxn ang="0">
                    <a:pos x="169" y="205"/>
                  </a:cxn>
                </a:cxnLst>
                <a:rect l="0" t="0" r="r" b="b"/>
                <a:pathLst>
                  <a:path w="234" h="289">
                    <a:moveTo>
                      <a:pt x="105" y="58"/>
                    </a:moveTo>
                    <a:cubicBezTo>
                      <a:pt x="129" y="58"/>
                      <a:pt x="129" y="58"/>
                      <a:pt x="129" y="58"/>
                    </a:cubicBezTo>
                    <a:cubicBezTo>
                      <a:pt x="234" y="289"/>
                      <a:pt x="234" y="289"/>
                      <a:pt x="234" y="289"/>
                    </a:cubicBezTo>
                    <a:cubicBezTo>
                      <a:pt x="206" y="289"/>
                      <a:pt x="206" y="289"/>
                      <a:pt x="206" y="289"/>
                    </a:cubicBezTo>
                    <a:cubicBezTo>
                      <a:pt x="179" y="228"/>
                      <a:pt x="179" y="228"/>
                      <a:pt x="179" y="228"/>
                    </a:cubicBezTo>
                    <a:cubicBezTo>
                      <a:pt x="54" y="228"/>
                      <a:pt x="54" y="228"/>
                      <a:pt x="54" y="228"/>
                    </a:cubicBezTo>
                    <a:cubicBezTo>
                      <a:pt x="27" y="289"/>
                      <a:pt x="27" y="289"/>
                      <a:pt x="27" y="289"/>
                    </a:cubicBezTo>
                    <a:cubicBezTo>
                      <a:pt x="0" y="289"/>
                      <a:pt x="0" y="289"/>
                      <a:pt x="0" y="289"/>
                    </a:cubicBezTo>
                    <a:lnTo>
                      <a:pt x="105" y="58"/>
                    </a:lnTo>
                    <a:close/>
                    <a:moveTo>
                      <a:pt x="63" y="38"/>
                    </a:moveTo>
                    <a:cubicBezTo>
                      <a:pt x="66" y="25"/>
                      <a:pt x="71" y="17"/>
                      <a:pt x="75" y="11"/>
                    </a:cubicBezTo>
                    <a:cubicBezTo>
                      <a:pt x="80" y="6"/>
                      <a:pt x="86" y="3"/>
                      <a:pt x="94" y="3"/>
                    </a:cubicBezTo>
                    <a:cubicBezTo>
                      <a:pt x="98" y="3"/>
                      <a:pt x="102" y="4"/>
                      <a:pt x="106" y="6"/>
                    </a:cubicBezTo>
                    <a:cubicBezTo>
                      <a:pt x="110" y="7"/>
                      <a:pt x="114" y="8"/>
                      <a:pt x="118" y="10"/>
                    </a:cubicBezTo>
                    <a:cubicBezTo>
                      <a:pt x="121" y="12"/>
                      <a:pt x="125" y="13"/>
                      <a:pt x="129" y="15"/>
                    </a:cubicBezTo>
                    <a:cubicBezTo>
                      <a:pt x="132" y="16"/>
                      <a:pt x="135" y="17"/>
                      <a:pt x="138" y="17"/>
                    </a:cubicBezTo>
                    <a:cubicBezTo>
                      <a:pt x="143" y="17"/>
                      <a:pt x="146" y="15"/>
                      <a:pt x="148" y="13"/>
                    </a:cubicBezTo>
                    <a:cubicBezTo>
                      <a:pt x="150" y="11"/>
                      <a:pt x="153" y="6"/>
                      <a:pt x="155" y="0"/>
                    </a:cubicBezTo>
                    <a:cubicBezTo>
                      <a:pt x="171" y="5"/>
                      <a:pt x="171" y="5"/>
                      <a:pt x="171" y="5"/>
                    </a:cubicBezTo>
                    <a:cubicBezTo>
                      <a:pt x="167" y="17"/>
                      <a:pt x="163" y="26"/>
                      <a:pt x="158" y="31"/>
                    </a:cubicBezTo>
                    <a:cubicBezTo>
                      <a:pt x="154" y="37"/>
                      <a:pt x="147" y="39"/>
                      <a:pt x="140" y="39"/>
                    </a:cubicBezTo>
                    <a:cubicBezTo>
                      <a:pt x="136" y="39"/>
                      <a:pt x="132" y="38"/>
                      <a:pt x="128" y="37"/>
                    </a:cubicBezTo>
                    <a:cubicBezTo>
                      <a:pt x="124" y="36"/>
                      <a:pt x="120" y="34"/>
                      <a:pt x="116" y="33"/>
                    </a:cubicBezTo>
                    <a:cubicBezTo>
                      <a:pt x="112" y="31"/>
                      <a:pt x="109" y="30"/>
                      <a:pt x="105" y="28"/>
                    </a:cubicBezTo>
                    <a:cubicBezTo>
                      <a:pt x="102" y="27"/>
                      <a:pt x="98" y="26"/>
                      <a:pt x="96" y="26"/>
                    </a:cubicBezTo>
                    <a:cubicBezTo>
                      <a:pt x="91" y="26"/>
                      <a:pt x="88" y="27"/>
                      <a:pt x="86" y="30"/>
                    </a:cubicBezTo>
                    <a:cubicBezTo>
                      <a:pt x="83" y="32"/>
                      <a:pt x="81" y="36"/>
                      <a:pt x="79" y="42"/>
                    </a:cubicBezTo>
                    <a:lnTo>
                      <a:pt x="63" y="38"/>
                    </a:lnTo>
                    <a:close/>
                    <a:moveTo>
                      <a:pt x="169" y="205"/>
                    </a:moveTo>
                    <a:cubicBezTo>
                      <a:pt x="117" y="88"/>
                      <a:pt x="117" y="88"/>
                      <a:pt x="117" y="88"/>
                    </a:cubicBezTo>
                    <a:cubicBezTo>
                      <a:pt x="64" y="205"/>
                      <a:pt x="64" y="205"/>
                      <a:pt x="64" y="205"/>
                    </a:cubicBezTo>
                    <a:lnTo>
                      <a:pt x="169" y="20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7" name="Freeform 449"/>
              <p:cNvSpPr>
                <a:spLocks noEditPoints="1"/>
              </p:cNvSpPr>
              <p:nvPr/>
            </p:nvSpPr>
            <p:spPr bwMode="auto">
              <a:xfrm>
                <a:off x="7342188" y="4403726"/>
                <a:ext cx="114300" cy="117475"/>
              </a:xfrm>
              <a:custGeom>
                <a:avLst/>
                <a:gdLst/>
                <a:ahLst/>
                <a:cxnLst>
                  <a:cxn ang="0">
                    <a:pos x="116" y="237"/>
                  </a:cxn>
                  <a:cxn ang="0">
                    <a:pos x="68" y="227"/>
                  </a:cxn>
                  <a:cxn ang="0">
                    <a:pos x="32" y="201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9"/>
                  </a:cxn>
                  <a:cxn ang="0">
                    <a:pos x="117" y="0"/>
                  </a:cxn>
                  <a:cxn ang="0">
                    <a:pos x="164" y="9"/>
                  </a:cxn>
                  <a:cxn ang="0">
                    <a:pos x="201" y="35"/>
                  </a:cxn>
                  <a:cxn ang="0">
                    <a:pos x="225" y="72"/>
                  </a:cxn>
                  <a:cxn ang="0">
                    <a:pos x="233" y="117"/>
                  </a:cxn>
                  <a:cxn ang="0">
                    <a:pos x="233" y="118"/>
                  </a:cxn>
                  <a:cxn ang="0">
                    <a:pos x="225" y="163"/>
                  </a:cxn>
                  <a:cxn ang="0">
                    <a:pos x="201" y="201"/>
                  </a:cxn>
                  <a:cxn ang="0">
                    <a:pos x="164" y="227"/>
                  </a:cxn>
                  <a:cxn ang="0">
                    <a:pos x="116" y="237"/>
                  </a:cxn>
                  <a:cxn ang="0">
                    <a:pos x="117" y="213"/>
                  </a:cxn>
                  <a:cxn ang="0">
                    <a:pos x="153" y="205"/>
                  </a:cxn>
                  <a:cxn ang="0">
                    <a:pos x="181" y="185"/>
                  </a:cxn>
                  <a:cxn ang="0">
                    <a:pos x="200" y="155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1"/>
                  </a:cxn>
                  <a:cxn ang="0">
                    <a:pos x="181" y="51"/>
                  </a:cxn>
                  <a:cxn ang="0">
                    <a:pos x="152" y="31"/>
                  </a:cxn>
                  <a:cxn ang="0">
                    <a:pos x="116" y="23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6" y="117"/>
                  </a:cxn>
                  <a:cxn ang="0">
                    <a:pos x="26" y="118"/>
                  </a:cxn>
                  <a:cxn ang="0">
                    <a:pos x="33" y="155"/>
                  </a:cxn>
                  <a:cxn ang="0">
                    <a:pos x="52" y="185"/>
                  </a:cxn>
                  <a:cxn ang="0">
                    <a:pos x="81" y="205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6" y="237"/>
                    </a:moveTo>
                    <a:cubicBezTo>
                      <a:pt x="99" y="237"/>
                      <a:pt x="83" y="233"/>
                      <a:pt x="68" y="227"/>
                    </a:cubicBezTo>
                    <a:cubicBezTo>
                      <a:pt x="54" y="221"/>
                      <a:pt x="42" y="212"/>
                      <a:pt x="32" y="201"/>
                    </a:cubicBezTo>
                    <a:cubicBezTo>
                      <a:pt x="21" y="191"/>
                      <a:pt x="13" y="178"/>
                      <a:pt x="8" y="164"/>
                    </a:cubicBezTo>
                    <a:cubicBezTo>
                      <a:pt x="2" y="149"/>
                      <a:pt x="0" y="134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2"/>
                      <a:pt x="2" y="87"/>
                      <a:pt x="8" y="73"/>
                    </a:cubicBezTo>
                    <a:cubicBezTo>
                      <a:pt x="14" y="58"/>
                      <a:pt x="22" y="46"/>
                      <a:pt x="32" y="35"/>
                    </a:cubicBezTo>
                    <a:cubicBezTo>
                      <a:pt x="42" y="24"/>
                      <a:pt x="55" y="16"/>
                      <a:pt x="69" y="9"/>
                    </a:cubicBezTo>
                    <a:cubicBezTo>
                      <a:pt x="83" y="3"/>
                      <a:pt x="99" y="0"/>
                      <a:pt x="117" y="0"/>
                    </a:cubicBezTo>
                    <a:cubicBezTo>
                      <a:pt x="134" y="0"/>
                      <a:pt x="150" y="3"/>
                      <a:pt x="164" y="9"/>
                    </a:cubicBezTo>
                    <a:cubicBezTo>
                      <a:pt x="179" y="15"/>
                      <a:pt x="191" y="24"/>
                      <a:pt x="201" y="35"/>
                    </a:cubicBezTo>
                    <a:cubicBezTo>
                      <a:pt x="212" y="46"/>
                      <a:pt x="219" y="58"/>
                      <a:pt x="225" y="72"/>
                    </a:cubicBezTo>
                    <a:cubicBezTo>
                      <a:pt x="231" y="87"/>
                      <a:pt x="233" y="102"/>
                      <a:pt x="233" y="117"/>
                    </a:cubicBezTo>
                    <a:cubicBezTo>
                      <a:pt x="234" y="118"/>
                      <a:pt x="234" y="118"/>
                      <a:pt x="233" y="118"/>
                    </a:cubicBezTo>
                    <a:cubicBezTo>
                      <a:pt x="233" y="134"/>
                      <a:pt x="231" y="149"/>
                      <a:pt x="225" y="163"/>
                    </a:cubicBezTo>
                    <a:cubicBezTo>
                      <a:pt x="219" y="178"/>
                      <a:pt x="211" y="190"/>
                      <a:pt x="201" y="201"/>
                    </a:cubicBezTo>
                    <a:cubicBezTo>
                      <a:pt x="191" y="212"/>
                      <a:pt x="178" y="221"/>
                      <a:pt x="164" y="227"/>
                    </a:cubicBezTo>
                    <a:cubicBezTo>
                      <a:pt x="150" y="233"/>
                      <a:pt x="134" y="237"/>
                      <a:pt x="116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0"/>
                      <a:pt x="153" y="205"/>
                    </a:cubicBezTo>
                    <a:cubicBezTo>
                      <a:pt x="164" y="200"/>
                      <a:pt x="173" y="194"/>
                      <a:pt x="181" y="185"/>
                    </a:cubicBezTo>
                    <a:cubicBezTo>
                      <a:pt x="189" y="177"/>
                      <a:pt x="195" y="167"/>
                      <a:pt x="200" y="155"/>
                    </a:cubicBezTo>
                    <a:cubicBezTo>
                      <a:pt x="204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4" y="93"/>
                      <a:pt x="200" y="81"/>
                    </a:cubicBezTo>
                    <a:cubicBezTo>
                      <a:pt x="195" y="70"/>
                      <a:pt x="189" y="60"/>
                      <a:pt x="181" y="51"/>
                    </a:cubicBezTo>
                    <a:cubicBezTo>
                      <a:pt x="173" y="43"/>
                      <a:pt x="163" y="36"/>
                      <a:pt x="152" y="31"/>
                    </a:cubicBezTo>
                    <a:cubicBezTo>
                      <a:pt x="141" y="26"/>
                      <a:pt x="129" y="23"/>
                      <a:pt x="116" y="23"/>
                    </a:cubicBezTo>
                    <a:cubicBezTo>
                      <a:pt x="103" y="23"/>
                      <a:pt x="91" y="26"/>
                      <a:pt x="80" y="31"/>
                    </a:cubicBezTo>
                    <a:cubicBezTo>
                      <a:pt x="69" y="36"/>
                      <a:pt x="59" y="42"/>
                      <a:pt x="52" y="51"/>
                    </a:cubicBezTo>
                    <a:cubicBezTo>
                      <a:pt x="44" y="59"/>
                      <a:pt x="38" y="69"/>
                      <a:pt x="33" y="81"/>
                    </a:cubicBezTo>
                    <a:cubicBezTo>
                      <a:pt x="29" y="92"/>
                      <a:pt x="26" y="104"/>
                      <a:pt x="26" y="117"/>
                    </a:cubicBezTo>
                    <a:cubicBezTo>
                      <a:pt x="26" y="118"/>
                      <a:pt x="26" y="118"/>
                      <a:pt x="26" y="118"/>
                    </a:cubicBezTo>
                    <a:cubicBezTo>
                      <a:pt x="26" y="131"/>
                      <a:pt x="29" y="144"/>
                      <a:pt x="33" y="155"/>
                    </a:cubicBezTo>
                    <a:cubicBezTo>
                      <a:pt x="38" y="166"/>
                      <a:pt x="44" y="176"/>
                      <a:pt x="52" y="185"/>
                    </a:cubicBezTo>
                    <a:cubicBezTo>
                      <a:pt x="60" y="193"/>
                      <a:pt x="70" y="200"/>
                      <a:pt x="81" y="205"/>
                    </a:cubicBezTo>
                    <a:cubicBezTo>
                      <a:pt x="92" y="210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8" name="Freeform 450"/>
              <p:cNvSpPr>
                <a:spLocks noEditPoints="1"/>
              </p:cNvSpPr>
              <p:nvPr/>
            </p:nvSpPr>
            <p:spPr bwMode="auto">
              <a:xfrm>
                <a:off x="7496175" y="4405313"/>
                <a:ext cx="100013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0" y="0"/>
                  </a:cxn>
                  <a:cxn ang="0">
                    <a:pos x="129" y="9"/>
                  </a:cxn>
                  <a:cxn ang="0">
                    <a:pos x="168" y="33"/>
                  </a:cxn>
                  <a:cxn ang="0">
                    <a:pos x="193" y="69"/>
                  </a:cxn>
                  <a:cxn ang="0">
                    <a:pos x="202" y="114"/>
                  </a:cxn>
                  <a:cxn ang="0">
                    <a:pos x="202" y="115"/>
                  </a:cxn>
                  <a:cxn ang="0">
                    <a:pos x="193" y="160"/>
                  </a:cxn>
                  <a:cxn ang="0">
                    <a:pos x="168" y="197"/>
                  </a:cxn>
                  <a:cxn ang="0">
                    <a:pos x="129" y="221"/>
                  </a:cxn>
                  <a:cxn ang="0">
                    <a:pos x="80" y="230"/>
                  </a:cxn>
                  <a:cxn ang="0">
                    <a:pos x="0" y="230"/>
                  </a:cxn>
                  <a:cxn ang="0">
                    <a:pos x="0" y="0"/>
                  </a:cxn>
                  <a:cxn ang="0">
                    <a:pos x="80" y="206"/>
                  </a:cxn>
                  <a:cxn ang="0">
                    <a:pos x="119" y="199"/>
                  </a:cxn>
                  <a:cxn ang="0">
                    <a:pos x="149" y="180"/>
                  </a:cxn>
                  <a:cxn ang="0">
                    <a:pos x="168" y="151"/>
                  </a:cxn>
                  <a:cxn ang="0">
                    <a:pos x="175" y="116"/>
                  </a:cxn>
                  <a:cxn ang="0">
                    <a:pos x="175" y="115"/>
                  </a:cxn>
                  <a:cxn ang="0">
                    <a:pos x="168" y="80"/>
                  </a:cxn>
                  <a:cxn ang="0">
                    <a:pos x="149" y="51"/>
                  </a:cxn>
                  <a:cxn ang="0">
                    <a:pos x="119" y="31"/>
                  </a:cxn>
                  <a:cxn ang="0">
                    <a:pos x="80" y="24"/>
                  </a:cxn>
                  <a:cxn ang="0">
                    <a:pos x="26" y="24"/>
                  </a:cxn>
                  <a:cxn ang="0">
                    <a:pos x="26" y="206"/>
                  </a:cxn>
                  <a:cxn ang="0">
                    <a:pos x="80" y="206"/>
                  </a:cxn>
                </a:cxnLst>
                <a:rect l="0" t="0" r="r" b="b"/>
                <a:pathLst>
                  <a:path w="202" h="230">
                    <a:moveTo>
                      <a:pt x="0" y="0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98" y="0"/>
                      <a:pt x="114" y="3"/>
                      <a:pt x="129" y="9"/>
                    </a:cubicBezTo>
                    <a:cubicBezTo>
                      <a:pt x="144" y="15"/>
                      <a:pt x="157" y="23"/>
                      <a:pt x="168" y="33"/>
                    </a:cubicBezTo>
                    <a:cubicBezTo>
                      <a:pt x="179" y="43"/>
                      <a:pt x="187" y="56"/>
                      <a:pt x="193" y="69"/>
                    </a:cubicBezTo>
                    <a:cubicBezTo>
                      <a:pt x="199" y="83"/>
                      <a:pt x="202" y="98"/>
                      <a:pt x="202" y="114"/>
                    </a:cubicBezTo>
                    <a:cubicBezTo>
                      <a:pt x="202" y="115"/>
                      <a:pt x="202" y="115"/>
                      <a:pt x="202" y="115"/>
                    </a:cubicBezTo>
                    <a:cubicBezTo>
                      <a:pt x="202" y="131"/>
                      <a:pt x="199" y="146"/>
                      <a:pt x="193" y="160"/>
                    </a:cubicBezTo>
                    <a:cubicBezTo>
                      <a:pt x="187" y="174"/>
                      <a:pt x="179" y="186"/>
                      <a:pt x="168" y="197"/>
                    </a:cubicBezTo>
                    <a:cubicBezTo>
                      <a:pt x="157" y="207"/>
                      <a:pt x="144" y="215"/>
                      <a:pt x="129" y="221"/>
                    </a:cubicBezTo>
                    <a:cubicBezTo>
                      <a:pt x="114" y="227"/>
                      <a:pt x="98" y="230"/>
                      <a:pt x="80" y="230"/>
                    </a:cubicBezTo>
                    <a:cubicBezTo>
                      <a:pt x="0" y="230"/>
                      <a:pt x="0" y="230"/>
                      <a:pt x="0" y="230"/>
                    </a:cubicBezTo>
                    <a:lnTo>
                      <a:pt x="0" y="0"/>
                    </a:lnTo>
                    <a:close/>
                    <a:moveTo>
                      <a:pt x="80" y="206"/>
                    </a:moveTo>
                    <a:cubicBezTo>
                      <a:pt x="94" y="206"/>
                      <a:pt x="107" y="204"/>
                      <a:pt x="119" y="199"/>
                    </a:cubicBezTo>
                    <a:cubicBezTo>
                      <a:pt x="131" y="194"/>
                      <a:pt x="141" y="188"/>
                      <a:pt x="149" y="180"/>
                    </a:cubicBezTo>
                    <a:cubicBezTo>
                      <a:pt x="157" y="172"/>
                      <a:pt x="164" y="162"/>
                      <a:pt x="168" y="151"/>
                    </a:cubicBezTo>
                    <a:cubicBezTo>
                      <a:pt x="173" y="140"/>
                      <a:pt x="175" y="128"/>
                      <a:pt x="175" y="116"/>
                    </a:cubicBezTo>
                    <a:cubicBezTo>
                      <a:pt x="175" y="115"/>
                      <a:pt x="175" y="115"/>
                      <a:pt x="175" y="115"/>
                    </a:cubicBezTo>
                    <a:cubicBezTo>
                      <a:pt x="175" y="102"/>
                      <a:pt x="173" y="91"/>
                      <a:pt x="168" y="80"/>
                    </a:cubicBezTo>
                    <a:cubicBezTo>
                      <a:pt x="164" y="69"/>
                      <a:pt x="157" y="59"/>
                      <a:pt x="149" y="51"/>
                    </a:cubicBezTo>
                    <a:cubicBezTo>
                      <a:pt x="141" y="43"/>
                      <a:pt x="131" y="36"/>
                      <a:pt x="119" y="31"/>
                    </a:cubicBezTo>
                    <a:cubicBezTo>
                      <a:pt x="107" y="27"/>
                      <a:pt x="94" y="24"/>
                      <a:pt x="80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06"/>
                      <a:pt x="26" y="206"/>
                      <a:pt x="26" y="206"/>
                    </a:cubicBezTo>
                    <a:lnTo>
                      <a:pt x="80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9" name="Freeform 451"/>
              <p:cNvSpPr>
                <a:spLocks/>
              </p:cNvSpPr>
              <p:nvPr/>
            </p:nvSpPr>
            <p:spPr bwMode="auto">
              <a:xfrm>
                <a:off x="7604125" y="4405313"/>
                <a:ext cx="82550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8"/>
                  </a:cxn>
                  <a:cxn ang="0">
                    <a:pos x="8" y="8"/>
                  </a:cxn>
                  <a:cxn ang="0">
                    <a:pos x="8" y="32"/>
                  </a:cxn>
                  <a:cxn ang="0">
                    <a:pos x="47" y="32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4"/>
                  </a:cxn>
                  <a:cxn ang="0">
                    <a:pos x="52" y="64"/>
                  </a:cxn>
                  <a:cxn ang="0">
                    <a:pos x="52" y="72"/>
                  </a:cxn>
                  <a:cxn ang="0">
                    <a:pos x="0" y="72"/>
                  </a:cxn>
                  <a:cxn ang="0">
                    <a:pos x="0" y="0"/>
                  </a:cxn>
                </a:cxnLst>
                <a:rect l="0" t="0" r="r" b="b"/>
                <a:pathLst>
                  <a:path w="52" h="72">
                    <a:moveTo>
                      <a:pt x="0" y="0"/>
                    </a:moveTo>
                    <a:lnTo>
                      <a:pt x="51" y="0"/>
                    </a:lnTo>
                    <a:lnTo>
                      <a:pt x="51" y="8"/>
                    </a:lnTo>
                    <a:lnTo>
                      <a:pt x="8" y="8"/>
                    </a:lnTo>
                    <a:lnTo>
                      <a:pt x="8" y="32"/>
                    </a:lnTo>
                    <a:lnTo>
                      <a:pt x="47" y="32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4"/>
                    </a:lnTo>
                    <a:lnTo>
                      <a:pt x="52" y="64"/>
                    </a:lnTo>
                    <a:lnTo>
                      <a:pt x="52" y="72"/>
                    </a:lnTo>
                    <a:lnTo>
                      <a:pt x="0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0" name="Freeform 452"/>
              <p:cNvSpPr>
                <a:spLocks noEditPoints="1"/>
              </p:cNvSpPr>
              <p:nvPr/>
            </p:nvSpPr>
            <p:spPr bwMode="auto">
              <a:xfrm>
                <a:off x="7724775" y="4405313"/>
                <a:ext cx="90488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7" y="0"/>
                  </a:cxn>
                  <a:cxn ang="0">
                    <a:pos x="132" y="6"/>
                  </a:cxn>
                  <a:cxn ang="0">
                    <a:pos x="157" y="21"/>
                  </a:cxn>
                  <a:cxn ang="0">
                    <a:pos x="172" y="57"/>
                  </a:cxn>
                  <a:cxn ang="0">
                    <a:pos x="172" y="58"/>
                  </a:cxn>
                  <a:cxn ang="0">
                    <a:pos x="169" y="78"/>
                  </a:cxn>
                  <a:cxn ang="0">
                    <a:pos x="161" y="93"/>
                  </a:cxn>
                  <a:cxn ang="0">
                    <a:pos x="149" y="104"/>
                  </a:cxn>
                  <a:cxn ang="0">
                    <a:pos x="136" y="111"/>
                  </a:cxn>
                  <a:cxn ang="0">
                    <a:pos x="155" y="119"/>
                  </a:cxn>
                  <a:cxn ang="0">
                    <a:pos x="170" y="130"/>
                  </a:cxn>
                  <a:cxn ang="0">
                    <a:pos x="181" y="146"/>
                  </a:cxn>
                  <a:cxn ang="0">
                    <a:pos x="185" y="166"/>
                  </a:cxn>
                  <a:cxn ang="0">
                    <a:pos x="185" y="167"/>
                  </a:cxn>
                  <a:cxn ang="0">
                    <a:pos x="179" y="193"/>
                  </a:cxn>
                  <a:cxn ang="0">
                    <a:pos x="162" y="213"/>
                  </a:cxn>
                  <a:cxn ang="0">
                    <a:pos x="136" y="225"/>
                  </a:cxn>
                  <a:cxn ang="0">
                    <a:pos x="102" y="230"/>
                  </a:cxn>
                  <a:cxn ang="0">
                    <a:pos x="0" y="230"/>
                  </a:cxn>
                  <a:cxn ang="0">
                    <a:pos x="0" y="0"/>
                  </a:cxn>
                  <a:cxn ang="0">
                    <a:pos x="94" y="102"/>
                  </a:cxn>
                  <a:cxn ang="0">
                    <a:pos x="132" y="92"/>
                  </a:cxn>
                  <a:cxn ang="0">
                    <a:pos x="146" y="62"/>
                  </a:cxn>
                  <a:cxn ang="0">
                    <a:pos x="146" y="61"/>
                  </a:cxn>
                  <a:cxn ang="0">
                    <a:pos x="133" y="34"/>
                  </a:cxn>
                  <a:cxn ang="0">
                    <a:pos x="96" y="24"/>
                  </a:cxn>
                  <a:cxn ang="0">
                    <a:pos x="26" y="24"/>
                  </a:cxn>
                  <a:cxn ang="0">
                    <a:pos x="26" y="102"/>
                  </a:cxn>
                  <a:cxn ang="0">
                    <a:pos x="94" y="102"/>
                  </a:cxn>
                  <a:cxn ang="0">
                    <a:pos x="103" y="206"/>
                  </a:cxn>
                  <a:cxn ang="0">
                    <a:pos x="144" y="196"/>
                  </a:cxn>
                  <a:cxn ang="0">
                    <a:pos x="159" y="166"/>
                  </a:cxn>
                  <a:cxn ang="0">
                    <a:pos x="159" y="165"/>
                  </a:cxn>
                  <a:cxn ang="0">
                    <a:pos x="144" y="136"/>
                  </a:cxn>
                  <a:cxn ang="0">
                    <a:pos x="98" y="126"/>
                  </a:cxn>
                  <a:cxn ang="0">
                    <a:pos x="26" y="126"/>
                  </a:cxn>
                  <a:cxn ang="0">
                    <a:pos x="26" y="206"/>
                  </a:cxn>
                  <a:cxn ang="0">
                    <a:pos x="103" y="206"/>
                  </a:cxn>
                </a:cxnLst>
                <a:rect l="0" t="0" r="r" b="b"/>
                <a:pathLst>
                  <a:path w="185" h="230">
                    <a:moveTo>
                      <a:pt x="0" y="0"/>
                    </a:moveTo>
                    <a:cubicBezTo>
                      <a:pt x="97" y="0"/>
                      <a:pt x="97" y="0"/>
                      <a:pt x="97" y="0"/>
                    </a:cubicBezTo>
                    <a:cubicBezTo>
                      <a:pt x="111" y="0"/>
                      <a:pt x="122" y="2"/>
                      <a:pt x="132" y="6"/>
                    </a:cubicBezTo>
                    <a:cubicBezTo>
                      <a:pt x="142" y="9"/>
                      <a:pt x="151" y="14"/>
                      <a:pt x="157" y="21"/>
                    </a:cubicBezTo>
                    <a:cubicBezTo>
                      <a:pt x="167" y="31"/>
                      <a:pt x="172" y="43"/>
                      <a:pt x="172" y="57"/>
                    </a:cubicBezTo>
                    <a:cubicBezTo>
                      <a:pt x="172" y="58"/>
                      <a:pt x="172" y="58"/>
                      <a:pt x="172" y="58"/>
                    </a:cubicBezTo>
                    <a:cubicBezTo>
                      <a:pt x="172" y="65"/>
                      <a:pt x="171" y="72"/>
                      <a:pt x="169" y="78"/>
                    </a:cubicBezTo>
                    <a:cubicBezTo>
                      <a:pt x="167" y="84"/>
                      <a:pt x="164" y="89"/>
                      <a:pt x="161" y="93"/>
                    </a:cubicBezTo>
                    <a:cubicBezTo>
                      <a:pt x="157" y="97"/>
                      <a:pt x="153" y="101"/>
                      <a:pt x="149" y="104"/>
                    </a:cubicBezTo>
                    <a:cubicBezTo>
                      <a:pt x="145" y="107"/>
                      <a:pt x="140" y="109"/>
                      <a:pt x="136" y="111"/>
                    </a:cubicBezTo>
                    <a:cubicBezTo>
                      <a:pt x="143" y="113"/>
                      <a:pt x="149" y="115"/>
                      <a:pt x="155" y="119"/>
                    </a:cubicBezTo>
                    <a:cubicBezTo>
                      <a:pt x="161" y="122"/>
                      <a:pt x="166" y="126"/>
                      <a:pt x="170" y="130"/>
                    </a:cubicBezTo>
                    <a:cubicBezTo>
                      <a:pt x="175" y="134"/>
                      <a:pt x="178" y="140"/>
                      <a:pt x="181" y="146"/>
                    </a:cubicBezTo>
                    <a:cubicBezTo>
                      <a:pt x="183" y="152"/>
                      <a:pt x="185" y="158"/>
                      <a:pt x="185" y="166"/>
                    </a:cubicBezTo>
                    <a:cubicBezTo>
                      <a:pt x="185" y="167"/>
                      <a:pt x="185" y="167"/>
                      <a:pt x="185" y="167"/>
                    </a:cubicBezTo>
                    <a:cubicBezTo>
                      <a:pt x="185" y="177"/>
                      <a:pt x="183" y="186"/>
                      <a:pt x="179" y="193"/>
                    </a:cubicBezTo>
                    <a:cubicBezTo>
                      <a:pt x="175" y="201"/>
                      <a:pt x="169" y="208"/>
                      <a:pt x="162" y="213"/>
                    </a:cubicBezTo>
                    <a:cubicBezTo>
                      <a:pt x="155" y="219"/>
                      <a:pt x="146" y="223"/>
                      <a:pt x="136" y="225"/>
                    </a:cubicBezTo>
                    <a:cubicBezTo>
                      <a:pt x="126" y="228"/>
                      <a:pt x="114" y="230"/>
                      <a:pt x="102" y="230"/>
                    </a:cubicBezTo>
                    <a:cubicBezTo>
                      <a:pt x="0" y="230"/>
                      <a:pt x="0" y="230"/>
                      <a:pt x="0" y="230"/>
                    </a:cubicBezTo>
                    <a:lnTo>
                      <a:pt x="0" y="0"/>
                    </a:lnTo>
                    <a:close/>
                    <a:moveTo>
                      <a:pt x="94" y="102"/>
                    </a:moveTo>
                    <a:cubicBezTo>
                      <a:pt x="109" y="102"/>
                      <a:pt x="122" y="99"/>
                      <a:pt x="132" y="92"/>
                    </a:cubicBezTo>
                    <a:cubicBezTo>
                      <a:pt x="141" y="85"/>
                      <a:pt x="146" y="75"/>
                      <a:pt x="146" y="62"/>
                    </a:cubicBezTo>
                    <a:cubicBezTo>
                      <a:pt x="146" y="61"/>
                      <a:pt x="146" y="61"/>
                      <a:pt x="146" y="61"/>
                    </a:cubicBezTo>
                    <a:cubicBezTo>
                      <a:pt x="146" y="50"/>
                      <a:pt x="142" y="41"/>
                      <a:pt x="133" y="34"/>
                    </a:cubicBezTo>
                    <a:cubicBezTo>
                      <a:pt x="124" y="27"/>
                      <a:pt x="112" y="24"/>
                      <a:pt x="96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02"/>
                      <a:pt x="26" y="102"/>
                      <a:pt x="26" y="102"/>
                    </a:cubicBezTo>
                    <a:lnTo>
                      <a:pt x="94" y="102"/>
                    </a:lnTo>
                    <a:close/>
                    <a:moveTo>
                      <a:pt x="103" y="206"/>
                    </a:moveTo>
                    <a:cubicBezTo>
                      <a:pt x="120" y="206"/>
                      <a:pt x="134" y="203"/>
                      <a:pt x="144" y="196"/>
                    </a:cubicBezTo>
                    <a:cubicBezTo>
                      <a:pt x="154" y="188"/>
                      <a:pt x="159" y="178"/>
                      <a:pt x="159" y="166"/>
                    </a:cubicBezTo>
                    <a:cubicBezTo>
                      <a:pt x="159" y="165"/>
                      <a:pt x="159" y="165"/>
                      <a:pt x="159" y="165"/>
                    </a:cubicBezTo>
                    <a:cubicBezTo>
                      <a:pt x="159" y="152"/>
                      <a:pt x="154" y="143"/>
                      <a:pt x="144" y="136"/>
                    </a:cubicBezTo>
                    <a:cubicBezTo>
                      <a:pt x="133" y="129"/>
                      <a:pt x="118" y="126"/>
                      <a:pt x="98" y="126"/>
                    </a:cubicBezTo>
                    <a:cubicBezTo>
                      <a:pt x="26" y="126"/>
                      <a:pt x="26" y="126"/>
                      <a:pt x="26" y="126"/>
                    </a:cubicBezTo>
                    <a:cubicBezTo>
                      <a:pt x="26" y="206"/>
                      <a:pt x="26" y="206"/>
                      <a:pt x="26" y="206"/>
                    </a:cubicBezTo>
                    <a:lnTo>
                      <a:pt x="103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453"/>
              <p:cNvSpPr>
                <a:spLocks noEditPoints="1"/>
              </p:cNvSpPr>
              <p:nvPr/>
            </p:nvSpPr>
            <p:spPr bwMode="auto">
              <a:xfrm>
                <a:off x="7823200" y="4405313"/>
                <a:ext cx="93663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8" y="0"/>
                  </a:cxn>
                  <a:cxn ang="0">
                    <a:pos x="136" y="6"/>
                  </a:cxn>
                  <a:cxn ang="0">
                    <a:pos x="163" y="23"/>
                  </a:cxn>
                  <a:cxn ang="0">
                    <a:pos x="176" y="43"/>
                  </a:cxn>
                  <a:cxn ang="0">
                    <a:pos x="181" y="69"/>
                  </a:cxn>
                  <a:cxn ang="0">
                    <a:pos x="181" y="69"/>
                  </a:cxn>
                  <a:cxn ang="0">
                    <a:pos x="176" y="95"/>
                  </a:cxn>
                  <a:cxn ang="0">
                    <a:pos x="163" y="115"/>
                  </a:cxn>
                  <a:cxn ang="0">
                    <a:pos x="144" y="128"/>
                  </a:cxn>
                  <a:cxn ang="0">
                    <a:pos x="119" y="136"/>
                  </a:cxn>
                  <a:cxn ang="0">
                    <a:pos x="189" y="230"/>
                  </a:cxn>
                  <a:cxn ang="0">
                    <a:pos x="157" y="230"/>
                  </a:cxn>
                  <a:cxn ang="0">
                    <a:pos x="91" y="141"/>
                  </a:cxn>
                  <a:cxn ang="0">
                    <a:pos x="90" y="141"/>
                  </a:cxn>
                  <a:cxn ang="0">
                    <a:pos x="25" y="141"/>
                  </a:cxn>
                  <a:cxn ang="0">
                    <a:pos x="25" y="230"/>
                  </a:cxn>
                  <a:cxn ang="0">
                    <a:pos x="0" y="230"/>
                  </a:cxn>
                  <a:cxn ang="0">
                    <a:pos x="0" y="0"/>
                  </a:cxn>
                  <a:cxn ang="0">
                    <a:pos x="96" y="117"/>
                  </a:cxn>
                  <a:cxn ang="0">
                    <a:pos x="120" y="114"/>
                  </a:cxn>
                  <a:cxn ang="0">
                    <a:pos x="138" y="105"/>
                  </a:cxn>
                  <a:cxn ang="0">
                    <a:pos x="151" y="90"/>
                  </a:cxn>
                  <a:cxn ang="0">
                    <a:pos x="155" y="70"/>
                  </a:cxn>
                  <a:cxn ang="0">
                    <a:pos x="155" y="70"/>
                  </a:cxn>
                  <a:cxn ang="0">
                    <a:pos x="140" y="36"/>
                  </a:cxn>
                  <a:cxn ang="0">
                    <a:pos x="96" y="24"/>
                  </a:cxn>
                  <a:cxn ang="0">
                    <a:pos x="25" y="24"/>
                  </a:cxn>
                  <a:cxn ang="0">
                    <a:pos x="25" y="117"/>
                  </a:cxn>
                  <a:cxn ang="0">
                    <a:pos x="96" y="117"/>
                  </a:cxn>
                </a:cxnLst>
                <a:rect l="0" t="0" r="r" b="b"/>
                <a:pathLst>
                  <a:path w="189" h="230">
                    <a:moveTo>
                      <a:pt x="0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112" y="0"/>
                      <a:pt x="125" y="2"/>
                      <a:pt x="136" y="6"/>
                    </a:cubicBezTo>
                    <a:cubicBezTo>
                      <a:pt x="147" y="11"/>
                      <a:pt x="156" y="16"/>
                      <a:pt x="163" y="23"/>
                    </a:cubicBezTo>
                    <a:cubicBezTo>
                      <a:pt x="169" y="29"/>
                      <a:pt x="173" y="36"/>
                      <a:pt x="176" y="43"/>
                    </a:cubicBezTo>
                    <a:cubicBezTo>
                      <a:pt x="179" y="51"/>
                      <a:pt x="181" y="59"/>
                      <a:pt x="181" y="69"/>
                    </a:cubicBezTo>
                    <a:cubicBezTo>
                      <a:pt x="181" y="69"/>
                      <a:pt x="181" y="69"/>
                      <a:pt x="181" y="69"/>
                    </a:cubicBezTo>
                    <a:cubicBezTo>
                      <a:pt x="181" y="79"/>
                      <a:pt x="179" y="87"/>
                      <a:pt x="176" y="95"/>
                    </a:cubicBezTo>
                    <a:cubicBezTo>
                      <a:pt x="173" y="103"/>
                      <a:pt x="169" y="109"/>
                      <a:pt x="163" y="115"/>
                    </a:cubicBezTo>
                    <a:cubicBezTo>
                      <a:pt x="158" y="120"/>
                      <a:pt x="151" y="125"/>
                      <a:pt x="144" y="128"/>
                    </a:cubicBezTo>
                    <a:cubicBezTo>
                      <a:pt x="136" y="132"/>
                      <a:pt x="128" y="135"/>
                      <a:pt x="119" y="136"/>
                    </a:cubicBezTo>
                    <a:cubicBezTo>
                      <a:pt x="189" y="230"/>
                      <a:pt x="189" y="230"/>
                      <a:pt x="189" y="230"/>
                    </a:cubicBezTo>
                    <a:cubicBezTo>
                      <a:pt x="157" y="230"/>
                      <a:pt x="157" y="230"/>
                      <a:pt x="157" y="230"/>
                    </a:cubicBezTo>
                    <a:cubicBezTo>
                      <a:pt x="91" y="141"/>
                      <a:pt x="91" y="141"/>
                      <a:pt x="91" y="141"/>
                    </a:cubicBezTo>
                    <a:cubicBezTo>
                      <a:pt x="90" y="141"/>
                      <a:pt x="90" y="141"/>
                      <a:pt x="90" y="141"/>
                    </a:cubicBezTo>
                    <a:cubicBezTo>
                      <a:pt x="25" y="141"/>
                      <a:pt x="25" y="141"/>
                      <a:pt x="25" y="141"/>
                    </a:cubicBezTo>
                    <a:cubicBezTo>
                      <a:pt x="25" y="230"/>
                      <a:pt x="25" y="230"/>
                      <a:pt x="25" y="230"/>
                    </a:cubicBezTo>
                    <a:cubicBezTo>
                      <a:pt x="0" y="230"/>
                      <a:pt x="0" y="230"/>
                      <a:pt x="0" y="230"/>
                    </a:cubicBezTo>
                    <a:lnTo>
                      <a:pt x="0" y="0"/>
                    </a:lnTo>
                    <a:close/>
                    <a:moveTo>
                      <a:pt x="96" y="117"/>
                    </a:moveTo>
                    <a:cubicBezTo>
                      <a:pt x="105" y="117"/>
                      <a:pt x="112" y="116"/>
                      <a:pt x="120" y="114"/>
                    </a:cubicBezTo>
                    <a:cubicBezTo>
                      <a:pt x="127" y="112"/>
                      <a:pt x="133" y="109"/>
                      <a:pt x="138" y="105"/>
                    </a:cubicBezTo>
                    <a:cubicBezTo>
                      <a:pt x="144" y="101"/>
                      <a:pt x="148" y="96"/>
                      <a:pt x="151" y="90"/>
                    </a:cubicBezTo>
                    <a:cubicBezTo>
                      <a:pt x="154" y="84"/>
                      <a:pt x="155" y="78"/>
                      <a:pt x="155" y="70"/>
                    </a:cubicBezTo>
                    <a:cubicBezTo>
                      <a:pt x="155" y="70"/>
                      <a:pt x="155" y="70"/>
                      <a:pt x="155" y="70"/>
                    </a:cubicBezTo>
                    <a:cubicBezTo>
                      <a:pt x="155" y="55"/>
                      <a:pt x="150" y="44"/>
                      <a:pt x="140" y="36"/>
                    </a:cubicBezTo>
                    <a:cubicBezTo>
                      <a:pt x="129" y="28"/>
                      <a:pt x="115" y="24"/>
                      <a:pt x="9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117"/>
                      <a:pt x="25" y="117"/>
                      <a:pt x="25" y="117"/>
                    </a:cubicBezTo>
                    <a:lnTo>
                      <a:pt x="96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Freeform 454"/>
              <p:cNvSpPr>
                <a:spLocks noEditPoints="1"/>
              </p:cNvSpPr>
              <p:nvPr/>
            </p:nvSpPr>
            <p:spPr bwMode="auto">
              <a:xfrm>
                <a:off x="7912100" y="4405313"/>
                <a:ext cx="114300" cy="114300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40" y="0"/>
                  </a:cxn>
                  <a:cxn ang="0">
                    <a:pos x="72" y="72"/>
                  </a:cxn>
                  <a:cxn ang="0">
                    <a:pos x="64" y="72"/>
                  </a:cxn>
                  <a:cxn ang="0">
                    <a:pos x="55" y="53"/>
                  </a:cxn>
                  <a:cxn ang="0">
                    <a:pos x="17" y="53"/>
                  </a:cxn>
                  <a:cxn ang="0">
                    <a:pos x="8" y="72"/>
                  </a:cxn>
                  <a:cxn ang="0">
                    <a:pos x="0" y="72"/>
                  </a:cxn>
                  <a:cxn ang="0">
                    <a:pos x="32" y="0"/>
                  </a:cxn>
                  <a:cxn ang="0">
                    <a:pos x="52" y="46"/>
                  </a:cxn>
                  <a:cxn ang="0">
                    <a:pos x="36" y="9"/>
                  </a:cxn>
                  <a:cxn ang="0">
                    <a:pos x="20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2">
                    <a:moveTo>
                      <a:pt x="32" y="0"/>
                    </a:moveTo>
                    <a:lnTo>
                      <a:pt x="40" y="0"/>
                    </a:lnTo>
                    <a:lnTo>
                      <a:pt x="72" y="72"/>
                    </a:lnTo>
                    <a:lnTo>
                      <a:pt x="64" y="72"/>
                    </a:lnTo>
                    <a:lnTo>
                      <a:pt x="55" y="53"/>
                    </a:lnTo>
                    <a:lnTo>
                      <a:pt x="17" y="53"/>
                    </a:lnTo>
                    <a:lnTo>
                      <a:pt x="8" y="72"/>
                    </a:lnTo>
                    <a:lnTo>
                      <a:pt x="0" y="72"/>
                    </a:lnTo>
                    <a:lnTo>
                      <a:pt x="32" y="0"/>
                    </a:lnTo>
                    <a:close/>
                    <a:moveTo>
                      <a:pt x="52" y="46"/>
                    </a:moveTo>
                    <a:lnTo>
                      <a:pt x="36" y="9"/>
                    </a:lnTo>
                    <a:lnTo>
                      <a:pt x="20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455"/>
              <p:cNvSpPr>
                <a:spLocks/>
              </p:cNvSpPr>
              <p:nvPr/>
            </p:nvSpPr>
            <p:spPr bwMode="auto">
              <a:xfrm>
                <a:off x="8024813" y="4403726"/>
                <a:ext cx="84138" cy="115888"/>
              </a:xfrm>
              <a:custGeom>
                <a:avLst/>
                <a:gdLst/>
                <a:ahLst/>
                <a:cxnLst>
                  <a:cxn ang="0">
                    <a:pos x="94" y="236"/>
                  </a:cxn>
                  <a:cxn ang="0">
                    <a:pos x="44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3" y="205"/>
                  </a:cxn>
                  <a:cxn ang="0">
                    <a:pos x="95" y="213"/>
                  </a:cxn>
                  <a:cxn ang="0">
                    <a:pos x="132" y="202"/>
                  </a:cxn>
                  <a:cxn ang="0">
                    <a:pos x="146" y="174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8"/>
                  </a:cxn>
                  <a:cxn ang="0">
                    <a:pos x="86" y="130"/>
                  </a:cxn>
                  <a:cxn ang="0">
                    <a:pos x="52" y="120"/>
                  </a:cxn>
                  <a:cxn ang="0">
                    <a:pos x="28" y="106"/>
                  </a:cxn>
                  <a:cxn ang="0">
                    <a:pos x="14" y="88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5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9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8" y="29"/>
                  </a:cxn>
                  <a:cxn ang="0">
                    <a:pos x="84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8" y="76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6"/>
                  </a:cxn>
                  <a:cxn ang="0">
                    <a:pos x="154" y="129"/>
                  </a:cxn>
                  <a:cxn ang="0">
                    <a:pos x="172" y="170"/>
                  </a:cxn>
                  <a:cxn ang="0">
                    <a:pos x="172" y="171"/>
                  </a:cxn>
                  <a:cxn ang="0">
                    <a:pos x="166" y="198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4" y="236"/>
                  </a:cxn>
                </a:cxnLst>
                <a:rect l="0" t="0" r="r" b="b"/>
                <a:pathLst>
                  <a:path w="172" h="236">
                    <a:moveTo>
                      <a:pt x="94" y="236"/>
                    </a:moveTo>
                    <a:cubicBezTo>
                      <a:pt x="76" y="236"/>
                      <a:pt x="59" y="233"/>
                      <a:pt x="44" y="227"/>
                    </a:cubicBezTo>
                    <a:cubicBezTo>
                      <a:pt x="28" y="221"/>
                      <a:pt x="14" y="212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3" y="205"/>
                    </a:cubicBezTo>
                    <a:cubicBezTo>
                      <a:pt x="65" y="210"/>
                      <a:pt x="79" y="213"/>
                      <a:pt x="95" y="213"/>
                    </a:cubicBezTo>
                    <a:cubicBezTo>
                      <a:pt x="110" y="213"/>
                      <a:pt x="123" y="209"/>
                      <a:pt x="132" y="202"/>
                    </a:cubicBezTo>
                    <a:cubicBezTo>
                      <a:pt x="141" y="194"/>
                      <a:pt x="146" y="185"/>
                      <a:pt x="146" y="174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2" y="155"/>
                      <a:pt x="139" y="151"/>
                      <a:pt x="134" y="147"/>
                    </a:cubicBezTo>
                    <a:cubicBezTo>
                      <a:pt x="130" y="144"/>
                      <a:pt x="124" y="141"/>
                      <a:pt x="116" y="138"/>
                    </a:cubicBezTo>
                    <a:cubicBezTo>
                      <a:pt x="108" y="135"/>
                      <a:pt x="98" y="132"/>
                      <a:pt x="86" y="130"/>
                    </a:cubicBezTo>
                    <a:cubicBezTo>
                      <a:pt x="73" y="127"/>
                      <a:pt x="62" y="123"/>
                      <a:pt x="52" y="120"/>
                    </a:cubicBezTo>
                    <a:cubicBezTo>
                      <a:pt x="42" y="116"/>
                      <a:pt x="34" y="112"/>
                      <a:pt x="28" y="106"/>
                    </a:cubicBezTo>
                    <a:cubicBezTo>
                      <a:pt x="22" y="101"/>
                      <a:pt x="17" y="95"/>
                      <a:pt x="14" y="88"/>
                    </a:cubicBezTo>
                    <a:cubicBezTo>
                      <a:pt x="11" y="81"/>
                      <a:pt x="9" y="73"/>
                      <a:pt x="9" y="63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54"/>
                      <a:pt x="11" y="45"/>
                      <a:pt x="15" y="38"/>
                    </a:cubicBezTo>
                    <a:cubicBezTo>
                      <a:pt x="18" y="30"/>
                      <a:pt x="24" y="24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2"/>
                      <a:pt x="74" y="0"/>
                      <a:pt x="84" y="0"/>
                    </a:cubicBezTo>
                    <a:cubicBezTo>
                      <a:pt x="101" y="0"/>
                      <a:pt x="116" y="3"/>
                      <a:pt x="129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40"/>
                      <a:pt x="129" y="33"/>
                      <a:pt x="118" y="29"/>
                    </a:cubicBezTo>
                    <a:cubicBezTo>
                      <a:pt x="107" y="25"/>
                      <a:pt x="96" y="23"/>
                      <a:pt x="84" y="23"/>
                    </a:cubicBezTo>
                    <a:cubicBezTo>
                      <a:pt x="69" y="23"/>
                      <a:pt x="57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7"/>
                      <a:pt x="36" y="71"/>
                      <a:pt x="38" y="76"/>
                    </a:cubicBezTo>
                    <a:cubicBezTo>
                      <a:pt x="39" y="80"/>
                      <a:pt x="43" y="84"/>
                      <a:pt x="47" y="87"/>
                    </a:cubicBezTo>
                    <a:cubicBezTo>
                      <a:pt x="52" y="91"/>
                      <a:pt x="58" y="94"/>
                      <a:pt x="66" y="97"/>
                    </a:cubicBezTo>
                    <a:cubicBezTo>
                      <a:pt x="74" y="100"/>
                      <a:pt x="85" y="103"/>
                      <a:pt x="97" y="106"/>
                    </a:cubicBezTo>
                    <a:cubicBezTo>
                      <a:pt x="123" y="111"/>
                      <a:pt x="142" y="119"/>
                      <a:pt x="154" y="129"/>
                    </a:cubicBezTo>
                    <a:cubicBezTo>
                      <a:pt x="166" y="139"/>
                      <a:pt x="172" y="153"/>
                      <a:pt x="172" y="170"/>
                    </a:cubicBezTo>
                    <a:cubicBezTo>
                      <a:pt x="172" y="171"/>
                      <a:pt x="172" y="171"/>
                      <a:pt x="172" y="171"/>
                    </a:cubicBezTo>
                    <a:cubicBezTo>
                      <a:pt x="172" y="181"/>
                      <a:pt x="170" y="190"/>
                      <a:pt x="166" y="198"/>
                    </a:cubicBezTo>
                    <a:cubicBezTo>
                      <a:pt x="162" y="206"/>
                      <a:pt x="157" y="213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6" y="234"/>
                      <a:pt x="105" y="236"/>
                      <a:pt x="94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Rectangle 456"/>
              <p:cNvSpPr>
                <a:spLocks noChangeArrowheads="1"/>
              </p:cNvSpPr>
              <p:nvPr/>
            </p:nvSpPr>
            <p:spPr bwMode="auto">
              <a:xfrm>
                <a:off x="8118475" y="4405313"/>
                <a:ext cx="12700" cy="114300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5" name="Freeform 457"/>
              <p:cNvSpPr>
                <a:spLocks/>
              </p:cNvSpPr>
              <p:nvPr/>
            </p:nvSpPr>
            <p:spPr bwMode="auto">
              <a:xfrm>
                <a:off x="8145463" y="4405313"/>
                <a:ext cx="76200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0"/>
                  </a:cxn>
                  <a:cxn ang="0">
                    <a:pos x="8" y="64"/>
                  </a:cxn>
                  <a:cxn ang="0">
                    <a:pos x="48" y="64"/>
                  </a:cxn>
                  <a:cxn ang="0">
                    <a:pos x="48" y="72"/>
                  </a:cxn>
                  <a:cxn ang="0">
                    <a:pos x="0" y="72"/>
                  </a:cxn>
                  <a:cxn ang="0">
                    <a:pos x="0" y="0"/>
                  </a:cxn>
                </a:cxnLst>
                <a:rect l="0" t="0" r="r" b="b"/>
                <a:pathLst>
                  <a:path w="48" h="72">
                    <a:moveTo>
                      <a:pt x="0" y="0"/>
                    </a:moveTo>
                    <a:lnTo>
                      <a:pt x="8" y="0"/>
                    </a:lnTo>
                    <a:lnTo>
                      <a:pt x="8" y="64"/>
                    </a:lnTo>
                    <a:lnTo>
                      <a:pt x="48" y="64"/>
                    </a:lnTo>
                    <a:lnTo>
                      <a:pt x="48" y="72"/>
                    </a:lnTo>
                    <a:lnTo>
                      <a:pt x="0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6" name="Freeform 458"/>
              <p:cNvSpPr>
                <a:spLocks/>
              </p:cNvSpPr>
              <p:nvPr/>
            </p:nvSpPr>
            <p:spPr bwMode="auto">
              <a:xfrm>
                <a:off x="8228013" y="4405313"/>
                <a:ext cx="82550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8"/>
                  </a:cxn>
                  <a:cxn ang="0">
                    <a:pos x="8" y="8"/>
                  </a:cxn>
                  <a:cxn ang="0">
                    <a:pos x="8" y="32"/>
                  </a:cxn>
                  <a:cxn ang="0">
                    <a:pos x="47" y="32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4"/>
                  </a:cxn>
                  <a:cxn ang="0">
                    <a:pos x="52" y="64"/>
                  </a:cxn>
                  <a:cxn ang="0">
                    <a:pos x="52" y="72"/>
                  </a:cxn>
                  <a:cxn ang="0">
                    <a:pos x="0" y="72"/>
                  </a:cxn>
                  <a:cxn ang="0">
                    <a:pos x="0" y="0"/>
                  </a:cxn>
                </a:cxnLst>
                <a:rect l="0" t="0" r="r" b="b"/>
                <a:pathLst>
                  <a:path w="52" h="72">
                    <a:moveTo>
                      <a:pt x="0" y="0"/>
                    </a:moveTo>
                    <a:lnTo>
                      <a:pt x="51" y="0"/>
                    </a:lnTo>
                    <a:lnTo>
                      <a:pt x="51" y="8"/>
                    </a:lnTo>
                    <a:lnTo>
                      <a:pt x="8" y="8"/>
                    </a:lnTo>
                    <a:lnTo>
                      <a:pt x="8" y="32"/>
                    </a:lnTo>
                    <a:lnTo>
                      <a:pt x="47" y="32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4"/>
                    </a:lnTo>
                    <a:lnTo>
                      <a:pt x="52" y="64"/>
                    </a:lnTo>
                    <a:lnTo>
                      <a:pt x="52" y="72"/>
                    </a:lnTo>
                    <a:lnTo>
                      <a:pt x="0" y="7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7" name="Rectangle 459"/>
              <p:cNvSpPr>
                <a:spLocks noChangeArrowheads="1"/>
              </p:cNvSpPr>
              <p:nvPr/>
            </p:nvSpPr>
            <p:spPr bwMode="auto">
              <a:xfrm>
                <a:off x="8318500" y="4405313"/>
                <a:ext cx="12700" cy="114300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8" name="Freeform 460"/>
              <p:cNvSpPr>
                <a:spLocks noEditPoints="1"/>
              </p:cNvSpPr>
              <p:nvPr/>
            </p:nvSpPr>
            <p:spPr bwMode="auto">
              <a:xfrm>
                <a:off x="8347075" y="4405313"/>
                <a:ext cx="92075" cy="1143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9" y="0"/>
                  </a:cxn>
                  <a:cxn ang="0">
                    <a:pos x="137" y="6"/>
                  </a:cxn>
                  <a:cxn ang="0">
                    <a:pos x="164" y="23"/>
                  </a:cxn>
                  <a:cxn ang="0">
                    <a:pos x="177" y="43"/>
                  </a:cxn>
                  <a:cxn ang="0">
                    <a:pos x="182" y="69"/>
                  </a:cxn>
                  <a:cxn ang="0">
                    <a:pos x="182" y="69"/>
                  </a:cxn>
                  <a:cxn ang="0">
                    <a:pos x="177" y="95"/>
                  </a:cxn>
                  <a:cxn ang="0">
                    <a:pos x="164" y="115"/>
                  </a:cxn>
                  <a:cxn ang="0">
                    <a:pos x="145" y="128"/>
                  </a:cxn>
                  <a:cxn ang="0">
                    <a:pos x="120" y="136"/>
                  </a:cxn>
                  <a:cxn ang="0">
                    <a:pos x="190" y="230"/>
                  </a:cxn>
                  <a:cxn ang="0">
                    <a:pos x="158" y="230"/>
                  </a:cxn>
                  <a:cxn ang="0">
                    <a:pos x="92" y="141"/>
                  </a:cxn>
                  <a:cxn ang="0">
                    <a:pos x="91" y="141"/>
                  </a:cxn>
                  <a:cxn ang="0">
                    <a:pos x="26" y="141"/>
                  </a:cxn>
                  <a:cxn ang="0">
                    <a:pos x="26" y="230"/>
                  </a:cxn>
                  <a:cxn ang="0">
                    <a:pos x="0" y="230"/>
                  </a:cxn>
                  <a:cxn ang="0">
                    <a:pos x="0" y="0"/>
                  </a:cxn>
                  <a:cxn ang="0">
                    <a:pos x="97" y="117"/>
                  </a:cxn>
                  <a:cxn ang="0">
                    <a:pos x="121" y="114"/>
                  </a:cxn>
                  <a:cxn ang="0">
                    <a:pos x="139" y="105"/>
                  </a:cxn>
                  <a:cxn ang="0">
                    <a:pos x="152" y="90"/>
                  </a:cxn>
                  <a:cxn ang="0">
                    <a:pos x="156" y="70"/>
                  </a:cxn>
                  <a:cxn ang="0">
                    <a:pos x="156" y="70"/>
                  </a:cxn>
                  <a:cxn ang="0">
                    <a:pos x="141" y="36"/>
                  </a:cxn>
                  <a:cxn ang="0">
                    <a:pos x="97" y="24"/>
                  </a:cxn>
                  <a:cxn ang="0">
                    <a:pos x="26" y="24"/>
                  </a:cxn>
                  <a:cxn ang="0">
                    <a:pos x="26" y="117"/>
                  </a:cxn>
                  <a:cxn ang="0">
                    <a:pos x="97" y="117"/>
                  </a:cxn>
                </a:cxnLst>
                <a:rect l="0" t="0" r="r" b="b"/>
                <a:pathLst>
                  <a:path w="190" h="230">
                    <a:moveTo>
                      <a:pt x="0" y="0"/>
                    </a:moveTo>
                    <a:cubicBezTo>
                      <a:pt x="99" y="0"/>
                      <a:pt x="99" y="0"/>
                      <a:pt x="99" y="0"/>
                    </a:cubicBezTo>
                    <a:cubicBezTo>
                      <a:pt x="113" y="0"/>
                      <a:pt x="126" y="2"/>
                      <a:pt x="137" y="6"/>
                    </a:cubicBezTo>
                    <a:cubicBezTo>
                      <a:pt x="148" y="11"/>
                      <a:pt x="157" y="16"/>
                      <a:pt x="164" y="23"/>
                    </a:cubicBezTo>
                    <a:cubicBezTo>
                      <a:pt x="170" y="29"/>
                      <a:pt x="174" y="36"/>
                      <a:pt x="177" y="43"/>
                    </a:cubicBezTo>
                    <a:cubicBezTo>
                      <a:pt x="180" y="51"/>
                      <a:pt x="182" y="59"/>
                      <a:pt x="182" y="69"/>
                    </a:cubicBezTo>
                    <a:cubicBezTo>
                      <a:pt x="182" y="69"/>
                      <a:pt x="182" y="69"/>
                      <a:pt x="182" y="69"/>
                    </a:cubicBezTo>
                    <a:cubicBezTo>
                      <a:pt x="182" y="79"/>
                      <a:pt x="180" y="87"/>
                      <a:pt x="177" y="95"/>
                    </a:cubicBezTo>
                    <a:cubicBezTo>
                      <a:pt x="174" y="103"/>
                      <a:pt x="170" y="109"/>
                      <a:pt x="164" y="115"/>
                    </a:cubicBezTo>
                    <a:cubicBezTo>
                      <a:pt x="159" y="120"/>
                      <a:pt x="152" y="125"/>
                      <a:pt x="145" y="128"/>
                    </a:cubicBezTo>
                    <a:cubicBezTo>
                      <a:pt x="137" y="132"/>
                      <a:pt x="129" y="135"/>
                      <a:pt x="120" y="136"/>
                    </a:cubicBezTo>
                    <a:cubicBezTo>
                      <a:pt x="190" y="230"/>
                      <a:pt x="190" y="230"/>
                      <a:pt x="190" y="230"/>
                    </a:cubicBezTo>
                    <a:cubicBezTo>
                      <a:pt x="158" y="230"/>
                      <a:pt x="158" y="230"/>
                      <a:pt x="158" y="230"/>
                    </a:cubicBezTo>
                    <a:cubicBezTo>
                      <a:pt x="92" y="141"/>
                      <a:pt x="92" y="141"/>
                      <a:pt x="92" y="141"/>
                    </a:cubicBezTo>
                    <a:cubicBezTo>
                      <a:pt x="91" y="141"/>
                      <a:pt x="91" y="141"/>
                      <a:pt x="91" y="141"/>
                    </a:cubicBezTo>
                    <a:cubicBezTo>
                      <a:pt x="26" y="141"/>
                      <a:pt x="26" y="141"/>
                      <a:pt x="26" y="141"/>
                    </a:cubicBezTo>
                    <a:cubicBezTo>
                      <a:pt x="26" y="230"/>
                      <a:pt x="26" y="230"/>
                      <a:pt x="26" y="230"/>
                    </a:cubicBezTo>
                    <a:cubicBezTo>
                      <a:pt x="0" y="230"/>
                      <a:pt x="0" y="230"/>
                      <a:pt x="0" y="230"/>
                    </a:cubicBezTo>
                    <a:lnTo>
                      <a:pt x="0" y="0"/>
                    </a:lnTo>
                    <a:close/>
                    <a:moveTo>
                      <a:pt x="97" y="117"/>
                    </a:moveTo>
                    <a:cubicBezTo>
                      <a:pt x="105" y="117"/>
                      <a:pt x="113" y="116"/>
                      <a:pt x="121" y="114"/>
                    </a:cubicBezTo>
                    <a:cubicBezTo>
                      <a:pt x="128" y="112"/>
                      <a:pt x="134" y="109"/>
                      <a:pt x="139" y="105"/>
                    </a:cubicBezTo>
                    <a:cubicBezTo>
                      <a:pt x="145" y="101"/>
                      <a:pt x="149" y="96"/>
                      <a:pt x="152" y="90"/>
                    </a:cubicBezTo>
                    <a:cubicBezTo>
                      <a:pt x="155" y="84"/>
                      <a:pt x="156" y="78"/>
                      <a:pt x="156" y="70"/>
                    </a:cubicBezTo>
                    <a:cubicBezTo>
                      <a:pt x="156" y="70"/>
                      <a:pt x="156" y="70"/>
                      <a:pt x="156" y="70"/>
                    </a:cubicBezTo>
                    <a:cubicBezTo>
                      <a:pt x="156" y="55"/>
                      <a:pt x="151" y="44"/>
                      <a:pt x="141" y="36"/>
                    </a:cubicBezTo>
                    <a:cubicBezTo>
                      <a:pt x="130" y="28"/>
                      <a:pt x="116" y="24"/>
                      <a:pt x="97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17"/>
                      <a:pt x="26" y="117"/>
                      <a:pt x="26" y="117"/>
                    </a:cubicBezTo>
                    <a:lnTo>
                      <a:pt x="97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9" name="Freeform 461"/>
              <p:cNvSpPr>
                <a:spLocks noEditPoints="1"/>
              </p:cNvSpPr>
              <p:nvPr/>
            </p:nvSpPr>
            <p:spPr bwMode="auto">
              <a:xfrm>
                <a:off x="8440738" y="4403726"/>
                <a:ext cx="114300" cy="117475"/>
              </a:xfrm>
              <a:custGeom>
                <a:avLst/>
                <a:gdLst/>
                <a:ahLst/>
                <a:cxnLst>
                  <a:cxn ang="0">
                    <a:pos x="117" y="237"/>
                  </a:cxn>
                  <a:cxn ang="0">
                    <a:pos x="69" y="227"/>
                  </a:cxn>
                  <a:cxn ang="0">
                    <a:pos x="32" y="201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9" y="73"/>
                  </a:cxn>
                  <a:cxn ang="0">
                    <a:pos x="32" y="35"/>
                  </a:cxn>
                  <a:cxn ang="0">
                    <a:pos x="69" y="9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2" y="35"/>
                  </a:cxn>
                  <a:cxn ang="0">
                    <a:pos x="226" y="72"/>
                  </a:cxn>
                  <a:cxn ang="0">
                    <a:pos x="234" y="117"/>
                  </a:cxn>
                  <a:cxn ang="0">
                    <a:pos x="234" y="118"/>
                  </a:cxn>
                  <a:cxn ang="0">
                    <a:pos x="225" y="163"/>
                  </a:cxn>
                  <a:cxn ang="0">
                    <a:pos x="201" y="201"/>
                  </a:cxn>
                  <a:cxn ang="0">
                    <a:pos x="164" y="227"/>
                  </a:cxn>
                  <a:cxn ang="0">
                    <a:pos x="117" y="237"/>
                  </a:cxn>
                  <a:cxn ang="0">
                    <a:pos x="117" y="213"/>
                  </a:cxn>
                  <a:cxn ang="0">
                    <a:pos x="153" y="205"/>
                  </a:cxn>
                  <a:cxn ang="0">
                    <a:pos x="182" y="185"/>
                  </a:cxn>
                  <a:cxn ang="0">
                    <a:pos x="200" y="155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1"/>
                  </a:cxn>
                  <a:cxn ang="0">
                    <a:pos x="182" y="51"/>
                  </a:cxn>
                  <a:cxn ang="0">
                    <a:pos x="153" y="31"/>
                  </a:cxn>
                  <a:cxn ang="0">
                    <a:pos x="117" y="23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4" y="81"/>
                  </a:cxn>
                  <a:cxn ang="0">
                    <a:pos x="27" y="117"/>
                  </a:cxn>
                  <a:cxn ang="0">
                    <a:pos x="27" y="118"/>
                  </a:cxn>
                  <a:cxn ang="0">
                    <a:pos x="34" y="155"/>
                  </a:cxn>
                  <a:cxn ang="0">
                    <a:pos x="52" y="185"/>
                  </a:cxn>
                  <a:cxn ang="0">
                    <a:pos x="81" y="205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7" y="237"/>
                    </a:moveTo>
                    <a:cubicBezTo>
                      <a:pt x="99" y="237"/>
                      <a:pt x="83" y="233"/>
                      <a:pt x="69" y="227"/>
                    </a:cubicBezTo>
                    <a:cubicBezTo>
                      <a:pt x="55" y="221"/>
                      <a:pt x="42" y="212"/>
                      <a:pt x="32" y="201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3" y="149"/>
                      <a:pt x="0" y="134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2"/>
                      <a:pt x="3" y="87"/>
                      <a:pt x="9" y="73"/>
                    </a:cubicBezTo>
                    <a:cubicBezTo>
                      <a:pt x="14" y="58"/>
                      <a:pt x="22" y="46"/>
                      <a:pt x="32" y="35"/>
                    </a:cubicBezTo>
                    <a:cubicBezTo>
                      <a:pt x="43" y="24"/>
                      <a:pt x="55" y="16"/>
                      <a:pt x="69" y="9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5" y="0"/>
                      <a:pt x="151" y="3"/>
                      <a:pt x="165" y="9"/>
                    </a:cubicBezTo>
                    <a:cubicBezTo>
                      <a:pt x="179" y="15"/>
                      <a:pt x="192" y="24"/>
                      <a:pt x="202" y="35"/>
                    </a:cubicBezTo>
                    <a:cubicBezTo>
                      <a:pt x="212" y="46"/>
                      <a:pt x="220" y="58"/>
                      <a:pt x="226" y="72"/>
                    </a:cubicBezTo>
                    <a:cubicBezTo>
                      <a:pt x="231" y="87"/>
                      <a:pt x="234" y="102"/>
                      <a:pt x="234" y="117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4"/>
                      <a:pt x="231" y="149"/>
                      <a:pt x="225" y="163"/>
                    </a:cubicBezTo>
                    <a:cubicBezTo>
                      <a:pt x="220" y="178"/>
                      <a:pt x="212" y="190"/>
                      <a:pt x="201" y="201"/>
                    </a:cubicBezTo>
                    <a:cubicBezTo>
                      <a:pt x="191" y="212"/>
                      <a:pt x="179" y="221"/>
                      <a:pt x="164" y="227"/>
                    </a:cubicBezTo>
                    <a:cubicBezTo>
                      <a:pt x="150" y="233"/>
                      <a:pt x="134" y="237"/>
                      <a:pt x="117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0"/>
                      <a:pt x="153" y="205"/>
                    </a:cubicBezTo>
                    <a:cubicBezTo>
                      <a:pt x="165" y="200"/>
                      <a:pt x="174" y="194"/>
                      <a:pt x="182" y="185"/>
                    </a:cubicBezTo>
                    <a:cubicBezTo>
                      <a:pt x="190" y="177"/>
                      <a:pt x="196" y="167"/>
                      <a:pt x="200" y="155"/>
                    </a:cubicBezTo>
                    <a:cubicBezTo>
                      <a:pt x="205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5" y="93"/>
                      <a:pt x="200" y="81"/>
                    </a:cubicBezTo>
                    <a:cubicBezTo>
                      <a:pt x="196" y="70"/>
                      <a:pt x="190" y="60"/>
                      <a:pt x="182" y="51"/>
                    </a:cubicBezTo>
                    <a:cubicBezTo>
                      <a:pt x="173" y="43"/>
                      <a:pt x="164" y="36"/>
                      <a:pt x="153" y="31"/>
                    </a:cubicBezTo>
                    <a:cubicBezTo>
                      <a:pt x="142" y="26"/>
                      <a:pt x="130" y="23"/>
                      <a:pt x="117" y="23"/>
                    </a:cubicBezTo>
                    <a:cubicBezTo>
                      <a:pt x="104" y="23"/>
                      <a:pt x="91" y="26"/>
                      <a:pt x="80" y="31"/>
                    </a:cubicBezTo>
                    <a:cubicBezTo>
                      <a:pt x="69" y="36"/>
                      <a:pt x="60" y="42"/>
                      <a:pt x="52" y="51"/>
                    </a:cubicBezTo>
                    <a:cubicBezTo>
                      <a:pt x="44" y="59"/>
                      <a:pt x="38" y="69"/>
                      <a:pt x="34" y="81"/>
                    </a:cubicBezTo>
                    <a:cubicBezTo>
                      <a:pt x="29" y="92"/>
                      <a:pt x="27" y="104"/>
                      <a:pt x="27" y="117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1"/>
                      <a:pt x="29" y="144"/>
                      <a:pt x="34" y="155"/>
                    </a:cubicBezTo>
                    <a:cubicBezTo>
                      <a:pt x="38" y="166"/>
                      <a:pt x="44" y="176"/>
                      <a:pt x="52" y="185"/>
                    </a:cubicBezTo>
                    <a:cubicBezTo>
                      <a:pt x="61" y="193"/>
                      <a:pt x="70" y="200"/>
                      <a:pt x="81" y="205"/>
                    </a:cubicBezTo>
                    <a:cubicBezTo>
                      <a:pt x="92" y="210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0" name="Freeform 462"/>
              <p:cNvSpPr>
                <a:spLocks/>
              </p:cNvSpPr>
              <p:nvPr/>
            </p:nvSpPr>
            <p:spPr bwMode="auto">
              <a:xfrm>
                <a:off x="8556625" y="4403726"/>
                <a:ext cx="84138" cy="115888"/>
              </a:xfrm>
              <a:custGeom>
                <a:avLst/>
                <a:gdLst/>
                <a:ahLst/>
                <a:cxnLst>
                  <a:cxn ang="0">
                    <a:pos x="94" y="236"/>
                  </a:cxn>
                  <a:cxn ang="0">
                    <a:pos x="43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5"/>
                  </a:cxn>
                  <a:cxn ang="0">
                    <a:pos x="95" y="213"/>
                  </a:cxn>
                  <a:cxn ang="0">
                    <a:pos x="132" y="202"/>
                  </a:cxn>
                  <a:cxn ang="0">
                    <a:pos x="146" y="174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8"/>
                  </a:cxn>
                  <a:cxn ang="0">
                    <a:pos x="86" y="130"/>
                  </a:cxn>
                  <a:cxn ang="0">
                    <a:pos x="52" y="120"/>
                  </a:cxn>
                  <a:cxn ang="0">
                    <a:pos x="27" y="106"/>
                  </a:cxn>
                  <a:cxn ang="0">
                    <a:pos x="13" y="88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4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7" y="76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6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6" y="198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4" y="236"/>
                  </a:cxn>
                </a:cxnLst>
                <a:rect l="0" t="0" r="r" b="b"/>
                <a:pathLst>
                  <a:path w="171" h="236">
                    <a:moveTo>
                      <a:pt x="94" y="236"/>
                    </a:moveTo>
                    <a:cubicBezTo>
                      <a:pt x="75" y="236"/>
                      <a:pt x="58" y="233"/>
                      <a:pt x="43" y="227"/>
                    </a:cubicBezTo>
                    <a:cubicBezTo>
                      <a:pt x="28" y="221"/>
                      <a:pt x="14" y="212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5"/>
                    </a:cubicBezTo>
                    <a:cubicBezTo>
                      <a:pt x="64" y="210"/>
                      <a:pt x="79" y="213"/>
                      <a:pt x="95" y="213"/>
                    </a:cubicBezTo>
                    <a:cubicBezTo>
                      <a:pt x="110" y="213"/>
                      <a:pt x="122" y="209"/>
                      <a:pt x="132" y="202"/>
                    </a:cubicBezTo>
                    <a:cubicBezTo>
                      <a:pt x="141" y="194"/>
                      <a:pt x="146" y="185"/>
                      <a:pt x="146" y="174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1" y="155"/>
                      <a:pt x="138" y="151"/>
                      <a:pt x="134" y="147"/>
                    </a:cubicBezTo>
                    <a:cubicBezTo>
                      <a:pt x="129" y="144"/>
                      <a:pt x="123" y="141"/>
                      <a:pt x="116" y="138"/>
                    </a:cubicBezTo>
                    <a:cubicBezTo>
                      <a:pt x="108" y="135"/>
                      <a:pt x="98" y="132"/>
                      <a:pt x="86" y="130"/>
                    </a:cubicBezTo>
                    <a:cubicBezTo>
                      <a:pt x="73" y="127"/>
                      <a:pt x="61" y="123"/>
                      <a:pt x="52" y="120"/>
                    </a:cubicBezTo>
                    <a:cubicBezTo>
                      <a:pt x="42" y="116"/>
                      <a:pt x="34" y="112"/>
                      <a:pt x="27" y="106"/>
                    </a:cubicBezTo>
                    <a:cubicBezTo>
                      <a:pt x="21" y="101"/>
                      <a:pt x="16" y="95"/>
                      <a:pt x="13" y="88"/>
                    </a:cubicBezTo>
                    <a:cubicBezTo>
                      <a:pt x="10" y="81"/>
                      <a:pt x="9" y="73"/>
                      <a:pt x="9" y="63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54"/>
                      <a:pt x="11" y="45"/>
                      <a:pt x="14" y="38"/>
                    </a:cubicBezTo>
                    <a:cubicBezTo>
                      <a:pt x="18" y="30"/>
                      <a:pt x="23" y="24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2"/>
                      <a:pt x="73" y="0"/>
                      <a:pt x="84" y="0"/>
                    </a:cubicBezTo>
                    <a:cubicBezTo>
                      <a:pt x="101" y="0"/>
                      <a:pt x="116" y="3"/>
                      <a:pt x="128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40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7"/>
                      <a:pt x="35" y="71"/>
                      <a:pt x="37" y="76"/>
                    </a:cubicBezTo>
                    <a:cubicBezTo>
                      <a:pt x="39" y="80"/>
                      <a:pt x="42" y="84"/>
                      <a:pt x="47" y="87"/>
                    </a:cubicBezTo>
                    <a:cubicBezTo>
                      <a:pt x="51" y="91"/>
                      <a:pt x="58" y="94"/>
                      <a:pt x="66" y="97"/>
                    </a:cubicBezTo>
                    <a:cubicBezTo>
                      <a:pt x="74" y="100"/>
                      <a:pt x="84" y="103"/>
                      <a:pt x="97" y="106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3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1"/>
                      <a:pt x="170" y="190"/>
                      <a:pt x="166" y="198"/>
                    </a:cubicBezTo>
                    <a:cubicBezTo>
                      <a:pt x="162" y="206"/>
                      <a:pt x="156" y="213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5" y="234"/>
                      <a:pt x="105" y="236"/>
                      <a:pt x="94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1" name="Freeform 463"/>
              <p:cNvSpPr>
                <a:spLocks/>
              </p:cNvSpPr>
              <p:nvPr/>
            </p:nvSpPr>
            <p:spPr bwMode="auto">
              <a:xfrm>
                <a:off x="6497638" y="4573588"/>
                <a:ext cx="82550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0"/>
                  </a:cxn>
                  <a:cxn ang="0">
                    <a:pos x="52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0"/>
                  </a:cxn>
                  <a:cxn ang="0">
                    <a:pos x="0" y="70"/>
                  </a:cxn>
                  <a:cxn ang="0">
                    <a:pos x="0" y="0"/>
                  </a:cxn>
                </a:cxnLst>
                <a:rect l="0" t="0" r="r" b="b"/>
                <a:pathLst>
                  <a:path w="52" h="70">
                    <a:moveTo>
                      <a:pt x="0" y="0"/>
                    </a:moveTo>
                    <a:lnTo>
                      <a:pt x="52" y="0"/>
                    </a:lnTo>
                    <a:lnTo>
                      <a:pt x="52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0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2" name="Freeform 464"/>
              <p:cNvSpPr>
                <a:spLocks/>
              </p:cNvSpPr>
              <p:nvPr/>
            </p:nvSpPr>
            <p:spPr bwMode="auto">
              <a:xfrm>
                <a:off x="6581775" y="4572001"/>
                <a:ext cx="84138" cy="115888"/>
              </a:xfrm>
              <a:custGeom>
                <a:avLst/>
                <a:gdLst/>
                <a:ahLst/>
                <a:cxnLst>
                  <a:cxn ang="0">
                    <a:pos x="94" y="236"/>
                  </a:cxn>
                  <a:cxn ang="0">
                    <a:pos x="43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4"/>
                  </a:cxn>
                  <a:cxn ang="0">
                    <a:pos x="95" y="212"/>
                  </a:cxn>
                  <a:cxn ang="0">
                    <a:pos x="132" y="201"/>
                  </a:cxn>
                  <a:cxn ang="0">
                    <a:pos x="146" y="173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7"/>
                  </a:cxn>
                  <a:cxn ang="0">
                    <a:pos x="86" y="129"/>
                  </a:cxn>
                  <a:cxn ang="0">
                    <a:pos x="52" y="119"/>
                  </a:cxn>
                  <a:cxn ang="0">
                    <a:pos x="27" y="106"/>
                  </a:cxn>
                  <a:cxn ang="0">
                    <a:pos x="13" y="88"/>
                  </a:cxn>
                  <a:cxn ang="0">
                    <a:pos x="9" y="63"/>
                  </a:cxn>
                  <a:cxn ang="0">
                    <a:pos x="9" y="62"/>
                  </a:cxn>
                  <a:cxn ang="0">
                    <a:pos x="14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7" y="75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5"/>
                  </a:cxn>
                  <a:cxn ang="0">
                    <a:pos x="153" y="129"/>
                  </a:cxn>
                  <a:cxn ang="0">
                    <a:pos x="172" y="170"/>
                  </a:cxn>
                  <a:cxn ang="0">
                    <a:pos x="172" y="171"/>
                  </a:cxn>
                  <a:cxn ang="0">
                    <a:pos x="166" y="197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4" y="236"/>
                  </a:cxn>
                </a:cxnLst>
                <a:rect l="0" t="0" r="r" b="b"/>
                <a:pathLst>
                  <a:path w="172" h="236">
                    <a:moveTo>
                      <a:pt x="94" y="236"/>
                    </a:moveTo>
                    <a:cubicBezTo>
                      <a:pt x="75" y="236"/>
                      <a:pt x="59" y="233"/>
                      <a:pt x="43" y="227"/>
                    </a:cubicBezTo>
                    <a:cubicBezTo>
                      <a:pt x="28" y="221"/>
                      <a:pt x="14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4"/>
                    </a:cubicBezTo>
                    <a:cubicBezTo>
                      <a:pt x="65" y="210"/>
                      <a:pt x="79" y="212"/>
                      <a:pt x="95" y="212"/>
                    </a:cubicBezTo>
                    <a:cubicBezTo>
                      <a:pt x="110" y="212"/>
                      <a:pt x="122" y="209"/>
                      <a:pt x="132" y="201"/>
                    </a:cubicBezTo>
                    <a:cubicBezTo>
                      <a:pt x="141" y="194"/>
                      <a:pt x="146" y="185"/>
                      <a:pt x="146" y="173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1" y="154"/>
                      <a:pt x="138" y="150"/>
                      <a:pt x="134" y="147"/>
                    </a:cubicBezTo>
                    <a:cubicBezTo>
                      <a:pt x="129" y="143"/>
                      <a:pt x="123" y="140"/>
                      <a:pt x="116" y="137"/>
                    </a:cubicBezTo>
                    <a:cubicBezTo>
                      <a:pt x="108" y="135"/>
                      <a:pt x="98" y="132"/>
                      <a:pt x="86" y="129"/>
                    </a:cubicBezTo>
                    <a:cubicBezTo>
                      <a:pt x="73" y="126"/>
                      <a:pt x="61" y="123"/>
                      <a:pt x="52" y="119"/>
                    </a:cubicBezTo>
                    <a:cubicBezTo>
                      <a:pt x="42" y="116"/>
                      <a:pt x="34" y="111"/>
                      <a:pt x="27" y="106"/>
                    </a:cubicBezTo>
                    <a:cubicBezTo>
                      <a:pt x="21" y="101"/>
                      <a:pt x="16" y="95"/>
                      <a:pt x="13" y="88"/>
                    </a:cubicBezTo>
                    <a:cubicBezTo>
                      <a:pt x="10" y="81"/>
                      <a:pt x="9" y="72"/>
                      <a:pt x="9" y="63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53"/>
                      <a:pt x="11" y="45"/>
                      <a:pt x="14" y="38"/>
                    </a:cubicBezTo>
                    <a:cubicBezTo>
                      <a:pt x="18" y="30"/>
                      <a:pt x="23" y="23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1"/>
                      <a:pt x="73" y="0"/>
                      <a:pt x="84" y="0"/>
                    </a:cubicBezTo>
                    <a:cubicBezTo>
                      <a:pt x="101" y="0"/>
                      <a:pt x="116" y="2"/>
                      <a:pt x="128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39"/>
                      <a:pt x="128" y="33"/>
                      <a:pt x="117" y="29"/>
                    </a:cubicBezTo>
                    <a:cubicBezTo>
                      <a:pt x="107" y="25"/>
                      <a:pt x="95" y="23"/>
                      <a:pt x="83" y="23"/>
                    </a:cubicBezTo>
                    <a:cubicBezTo>
                      <a:pt x="68" y="23"/>
                      <a:pt x="56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6"/>
                      <a:pt x="35" y="71"/>
                      <a:pt x="37" y="75"/>
                    </a:cubicBezTo>
                    <a:cubicBezTo>
                      <a:pt x="39" y="80"/>
                      <a:pt x="42" y="84"/>
                      <a:pt x="47" y="87"/>
                    </a:cubicBezTo>
                    <a:cubicBezTo>
                      <a:pt x="51" y="91"/>
                      <a:pt x="58" y="94"/>
                      <a:pt x="66" y="97"/>
                    </a:cubicBezTo>
                    <a:cubicBezTo>
                      <a:pt x="74" y="100"/>
                      <a:pt x="84" y="103"/>
                      <a:pt x="97" y="105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2" y="153"/>
                      <a:pt x="172" y="170"/>
                    </a:cubicBezTo>
                    <a:cubicBezTo>
                      <a:pt x="172" y="171"/>
                      <a:pt x="172" y="171"/>
                      <a:pt x="172" y="171"/>
                    </a:cubicBezTo>
                    <a:cubicBezTo>
                      <a:pt x="172" y="181"/>
                      <a:pt x="170" y="190"/>
                      <a:pt x="166" y="197"/>
                    </a:cubicBezTo>
                    <a:cubicBezTo>
                      <a:pt x="162" y="206"/>
                      <a:pt x="156" y="212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5" y="234"/>
                      <a:pt x="105" y="236"/>
                      <a:pt x="94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3" name="Freeform 465"/>
              <p:cNvSpPr>
                <a:spLocks/>
              </p:cNvSpPr>
              <p:nvPr/>
            </p:nvSpPr>
            <p:spPr bwMode="auto">
              <a:xfrm>
                <a:off x="6665913" y="4573588"/>
                <a:ext cx="87313" cy="111125"/>
              </a:xfrm>
              <a:custGeom>
                <a:avLst/>
                <a:gdLst/>
                <a:ahLst/>
                <a:cxnLst>
                  <a:cxn ang="0">
                    <a:pos x="24" y="7"/>
                  </a:cxn>
                  <a:cxn ang="0">
                    <a:pos x="0" y="7"/>
                  </a:cxn>
                  <a:cxn ang="0">
                    <a:pos x="0" y="0"/>
                  </a:cxn>
                  <a:cxn ang="0">
                    <a:pos x="55" y="0"/>
                  </a:cxn>
                  <a:cxn ang="0">
                    <a:pos x="55" y="7"/>
                  </a:cxn>
                  <a:cxn ang="0">
                    <a:pos x="32" y="7"/>
                  </a:cxn>
                  <a:cxn ang="0">
                    <a:pos x="32" y="70"/>
                  </a:cxn>
                  <a:cxn ang="0">
                    <a:pos x="24" y="70"/>
                  </a:cxn>
                  <a:cxn ang="0">
                    <a:pos x="24" y="7"/>
                  </a:cxn>
                </a:cxnLst>
                <a:rect l="0" t="0" r="r" b="b"/>
                <a:pathLst>
                  <a:path w="55" h="70">
                    <a:moveTo>
                      <a:pt x="24" y="7"/>
                    </a:moveTo>
                    <a:lnTo>
                      <a:pt x="0" y="7"/>
                    </a:lnTo>
                    <a:lnTo>
                      <a:pt x="0" y="0"/>
                    </a:lnTo>
                    <a:lnTo>
                      <a:pt x="55" y="0"/>
                    </a:lnTo>
                    <a:lnTo>
                      <a:pt x="55" y="7"/>
                    </a:lnTo>
                    <a:lnTo>
                      <a:pt x="32" y="7"/>
                    </a:lnTo>
                    <a:lnTo>
                      <a:pt x="32" y="70"/>
                    </a:lnTo>
                    <a:lnTo>
                      <a:pt x="24" y="70"/>
                    </a:lnTo>
                    <a:lnTo>
                      <a:pt x="24" y="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4" name="Freeform 466"/>
              <p:cNvSpPr>
                <a:spLocks/>
              </p:cNvSpPr>
              <p:nvPr/>
            </p:nvSpPr>
            <p:spPr bwMode="auto">
              <a:xfrm>
                <a:off x="6757988" y="4573588"/>
                <a:ext cx="93663" cy="114300"/>
              </a:xfrm>
              <a:custGeom>
                <a:avLst/>
                <a:gdLst/>
                <a:ahLst/>
                <a:cxnLst>
                  <a:cxn ang="0">
                    <a:pos x="95" y="233"/>
                  </a:cxn>
                  <a:cxn ang="0">
                    <a:pos x="56" y="227"/>
                  </a:cxn>
                  <a:cxn ang="0">
                    <a:pos x="26" y="208"/>
                  </a:cxn>
                  <a:cxn ang="0">
                    <a:pos x="7" y="176"/>
                  </a:cxn>
                  <a:cxn ang="0">
                    <a:pos x="0" y="133"/>
                  </a:cxn>
                  <a:cxn ang="0">
                    <a:pos x="0" y="0"/>
                  </a:cxn>
                  <a:cxn ang="0">
                    <a:pos x="26" y="0"/>
                  </a:cxn>
                  <a:cxn ang="0">
                    <a:pos x="26" y="132"/>
                  </a:cxn>
                  <a:cxn ang="0">
                    <a:pos x="44" y="189"/>
                  </a:cxn>
                  <a:cxn ang="0">
                    <a:pos x="96" y="209"/>
                  </a:cxn>
                  <a:cxn ang="0">
                    <a:pos x="146" y="190"/>
                  </a:cxn>
                  <a:cxn ang="0">
                    <a:pos x="165" y="133"/>
                  </a:cxn>
                  <a:cxn ang="0">
                    <a:pos x="165" y="0"/>
                  </a:cxn>
                  <a:cxn ang="0">
                    <a:pos x="191" y="0"/>
                  </a:cxn>
                  <a:cxn ang="0">
                    <a:pos x="191" y="131"/>
                  </a:cxn>
                  <a:cxn ang="0">
                    <a:pos x="184" y="176"/>
                  </a:cxn>
                  <a:cxn ang="0">
                    <a:pos x="164" y="207"/>
                  </a:cxn>
                  <a:cxn ang="0">
                    <a:pos x="134" y="227"/>
                  </a:cxn>
                  <a:cxn ang="0">
                    <a:pos x="95" y="233"/>
                  </a:cxn>
                </a:cxnLst>
                <a:rect l="0" t="0" r="r" b="b"/>
                <a:pathLst>
                  <a:path w="191" h="233">
                    <a:moveTo>
                      <a:pt x="95" y="233"/>
                    </a:moveTo>
                    <a:cubicBezTo>
                      <a:pt x="81" y="233"/>
                      <a:pt x="68" y="231"/>
                      <a:pt x="56" y="227"/>
                    </a:cubicBezTo>
                    <a:cubicBezTo>
                      <a:pt x="45" y="222"/>
                      <a:pt x="35" y="216"/>
                      <a:pt x="26" y="208"/>
                    </a:cubicBezTo>
                    <a:cubicBezTo>
                      <a:pt x="18" y="199"/>
                      <a:pt x="11" y="189"/>
                      <a:pt x="7" y="176"/>
                    </a:cubicBezTo>
                    <a:cubicBezTo>
                      <a:pt x="2" y="164"/>
                      <a:pt x="0" y="150"/>
                      <a:pt x="0" y="13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32"/>
                      <a:pt x="26" y="132"/>
                      <a:pt x="26" y="132"/>
                    </a:cubicBezTo>
                    <a:cubicBezTo>
                      <a:pt x="26" y="157"/>
                      <a:pt x="32" y="176"/>
                      <a:pt x="44" y="189"/>
                    </a:cubicBezTo>
                    <a:cubicBezTo>
                      <a:pt x="57" y="202"/>
                      <a:pt x="74" y="209"/>
                      <a:pt x="96" y="209"/>
                    </a:cubicBezTo>
                    <a:cubicBezTo>
                      <a:pt x="117" y="209"/>
                      <a:pt x="134" y="203"/>
                      <a:pt x="146" y="190"/>
                    </a:cubicBezTo>
                    <a:cubicBezTo>
                      <a:pt x="159" y="177"/>
                      <a:pt x="165" y="159"/>
                      <a:pt x="165" y="133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131"/>
                      <a:pt x="191" y="131"/>
                      <a:pt x="191" y="131"/>
                    </a:cubicBezTo>
                    <a:cubicBezTo>
                      <a:pt x="191" y="148"/>
                      <a:pt x="189" y="163"/>
                      <a:pt x="184" y="176"/>
                    </a:cubicBezTo>
                    <a:cubicBezTo>
                      <a:pt x="179" y="188"/>
                      <a:pt x="173" y="199"/>
                      <a:pt x="164" y="207"/>
                    </a:cubicBezTo>
                    <a:cubicBezTo>
                      <a:pt x="156" y="216"/>
                      <a:pt x="146" y="222"/>
                      <a:pt x="134" y="227"/>
                    </a:cubicBezTo>
                    <a:cubicBezTo>
                      <a:pt x="123" y="231"/>
                      <a:pt x="110" y="233"/>
                      <a:pt x="95" y="23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5" name="Freeform 467"/>
              <p:cNvSpPr>
                <a:spLocks noEditPoints="1"/>
              </p:cNvSpPr>
              <p:nvPr/>
            </p:nvSpPr>
            <p:spPr bwMode="auto">
              <a:xfrm>
                <a:off x="6864350" y="4573588"/>
                <a:ext cx="98425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0" y="0"/>
                  </a:cxn>
                  <a:cxn ang="0">
                    <a:pos x="129" y="9"/>
                  </a:cxn>
                  <a:cxn ang="0">
                    <a:pos x="168" y="33"/>
                  </a:cxn>
                  <a:cxn ang="0">
                    <a:pos x="193" y="69"/>
                  </a:cxn>
                  <a:cxn ang="0">
                    <a:pos x="202" y="114"/>
                  </a:cxn>
                  <a:cxn ang="0">
                    <a:pos x="202" y="115"/>
                  </a:cxn>
                  <a:cxn ang="0">
                    <a:pos x="193" y="160"/>
                  </a:cxn>
                  <a:cxn ang="0">
                    <a:pos x="168" y="196"/>
                  </a:cxn>
                  <a:cxn ang="0">
                    <a:pos x="129" y="221"/>
                  </a:cxn>
                  <a:cxn ang="0">
                    <a:pos x="80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80" y="206"/>
                  </a:cxn>
                  <a:cxn ang="0">
                    <a:pos x="119" y="199"/>
                  </a:cxn>
                  <a:cxn ang="0">
                    <a:pos x="149" y="180"/>
                  </a:cxn>
                  <a:cxn ang="0">
                    <a:pos x="168" y="151"/>
                  </a:cxn>
                  <a:cxn ang="0">
                    <a:pos x="175" y="115"/>
                  </a:cxn>
                  <a:cxn ang="0">
                    <a:pos x="175" y="115"/>
                  </a:cxn>
                  <a:cxn ang="0">
                    <a:pos x="168" y="79"/>
                  </a:cxn>
                  <a:cxn ang="0">
                    <a:pos x="149" y="50"/>
                  </a:cxn>
                  <a:cxn ang="0">
                    <a:pos x="119" y="31"/>
                  </a:cxn>
                  <a:cxn ang="0">
                    <a:pos x="80" y="24"/>
                  </a:cxn>
                  <a:cxn ang="0">
                    <a:pos x="26" y="24"/>
                  </a:cxn>
                  <a:cxn ang="0">
                    <a:pos x="26" y="206"/>
                  </a:cxn>
                  <a:cxn ang="0">
                    <a:pos x="80" y="206"/>
                  </a:cxn>
                </a:cxnLst>
                <a:rect l="0" t="0" r="r" b="b"/>
                <a:pathLst>
                  <a:path w="202" h="229">
                    <a:moveTo>
                      <a:pt x="0" y="0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98" y="0"/>
                      <a:pt x="114" y="3"/>
                      <a:pt x="129" y="9"/>
                    </a:cubicBezTo>
                    <a:cubicBezTo>
                      <a:pt x="144" y="15"/>
                      <a:pt x="157" y="23"/>
                      <a:pt x="168" y="33"/>
                    </a:cubicBezTo>
                    <a:cubicBezTo>
                      <a:pt x="178" y="43"/>
                      <a:pt x="187" y="55"/>
                      <a:pt x="193" y="69"/>
                    </a:cubicBezTo>
                    <a:cubicBezTo>
                      <a:pt x="199" y="83"/>
                      <a:pt x="202" y="98"/>
                      <a:pt x="202" y="114"/>
                    </a:cubicBezTo>
                    <a:cubicBezTo>
                      <a:pt x="202" y="115"/>
                      <a:pt x="202" y="115"/>
                      <a:pt x="202" y="115"/>
                    </a:cubicBezTo>
                    <a:cubicBezTo>
                      <a:pt x="202" y="131"/>
                      <a:pt x="199" y="146"/>
                      <a:pt x="193" y="160"/>
                    </a:cubicBezTo>
                    <a:cubicBezTo>
                      <a:pt x="187" y="174"/>
                      <a:pt x="178" y="186"/>
                      <a:pt x="168" y="196"/>
                    </a:cubicBezTo>
                    <a:cubicBezTo>
                      <a:pt x="157" y="207"/>
                      <a:pt x="144" y="215"/>
                      <a:pt x="129" y="221"/>
                    </a:cubicBezTo>
                    <a:cubicBezTo>
                      <a:pt x="114" y="226"/>
                      <a:pt x="98" y="229"/>
                      <a:pt x="80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80" y="206"/>
                    </a:moveTo>
                    <a:cubicBezTo>
                      <a:pt x="94" y="206"/>
                      <a:pt x="107" y="203"/>
                      <a:pt x="119" y="199"/>
                    </a:cubicBezTo>
                    <a:cubicBezTo>
                      <a:pt x="131" y="194"/>
                      <a:pt x="141" y="188"/>
                      <a:pt x="149" y="180"/>
                    </a:cubicBezTo>
                    <a:cubicBezTo>
                      <a:pt x="157" y="172"/>
                      <a:pt x="163" y="162"/>
                      <a:pt x="168" y="151"/>
                    </a:cubicBezTo>
                    <a:cubicBezTo>
                      <a:pt x="172" y="140"/>
                      <a:pt x="175" y="128"/>
                      <a:pt x="175" y="115"/>
                    </a:cubicBezTo>
                    <a:cubicBezTo>
                      <a:pt x="175" y="115"/>
                      <a:pt x="175" y="115"/>
                      <a:pt x="175" y="115"/>
                    </a:cubicBezTo>
                    <a:cubicBezTo>
                      <a:pt x="175" y="102"/>
                      <a:pt x="172" y="90"/>
                      <a:pt x="168" y="79"/>
                    </a:cubicBezTo>
                    <a:cubicBezTo>
                      <a:pt x="163" y="68"/>
                      <a:pt x="157" y="59"/>
                      <a:pt x="149" y="50"/>
                    </a:cubicBezTo>
                    <a:cubicBezTo>
                      <a:pt x="141" y="42"/>
                      <a:pt x="131" y="36"/>
                      <a:pt x="119" y="31"/>
                    </a:cubicBezTo>
                    <a:cubicBezTo>
                      <a:pt x="107" y="26"/>
                      <a:pt x="94" y="24"/>
                      <a:pt x="80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06"/>
                      <a:pt x="26" y="206"/>
                      <a:pt x="26" y="206"/>
                    </a:cubicBezTo>
                    <a:lnTo>
                      <a:pt x="80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6" name="Freeform 468"/>
              <p:cNvSpPr>
                <a:spLocks noEditPoints="1"/>
              </p:cNvSpPr>
              <p:nvPr/>
            </p:nvSpPr>
            <p:spPr bwMode="auto">
              <a:xfrm>
                <a:off x="6962775" y="4572001"/>
                <a:ext cx="114300" cy="112713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40" y="0"/>
                  </a:cxn>
                  <a:cxn ang="0">
                    <a:pos x="72" y="71"/>
                  </a:cxn>
                  <a:cxn ang="0">
                    <a:pos x="64" y="71"/>
                  </a:cxn>
                  <a:cxn ang="0">
                    <a:pos x="55" y="53"/>
                  </a:cxn>
                  <a:cxn ang="0">
                    <a:pos x="17" y="53"/>
                  </a:cxn>
                  <a:cxn ang="0">
                    <a:pos x="8" y="71"/>
                  </a:cxn>
                  <a:cxn ang="0">
                    <a:pos x="0" y="71"/>
                  </a:cxn>
                  <a:cxn ang="0">
                    <a:pos x="32" y="0"/>
                  </a:cxn>
                  <a:cxn ang="0">
                    <a:pos x="52" y="46"/>
                  </a:cxn>
                  <a:cxn ang="0">
                    <a:pos x="36" y="10"/>
                  </a:cxn>
                  <a:cxn ang="0">
                    <a:pos x="20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1">
                    <a:moveTo>
                      <a:pt x="32" y="0"/>
                    </a:moveTo>
                    <a:lnTo>
                      <a:pt x="40" y="0"/>
                    </a:lnTo>
                    <a:lnTo>
                      <a:pt x="72" y="71"/>
                    </a:lnTo>
                    <a:lnTo>
                      <a:pt x="64" y="71"/>
                    </a:lnTo>
                    <a:lnTo>
                      <a:pt x="55" y="53"/>
                    </a:lnTo>
                    <a:lnTo>
                      <a:pt x="17" y="53"/>
                    </a:lnTo>
                    <a:lnTo>
                      <a:pt x="8" y="71"/>
                    </a:lnTo>
                    <a:lnTo>
                      <a:pt x="0" y="71"/>
                    </a:lnTo>
                    <a:lnTo>
                      <a:pt x="32" y="0"/>
                    </a:lnTo>
                    <a:close/>
                    <a:moveTo>
                      <a:pt x="52" y="46"/>
                    </a:moveTo>
                    <a:lnTo>
                      <a:pt x="36" y="10"/>
                    </a:lnTo>
                    <a:lnTo>
                      <a:pt x="20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7" name="Freeform 469"/>
              <p:cNvSpPr>
                <a:spLocks/>
              </p:cNvSpPr>
              <p:nvPr/>
            </p:nvSpPr>
            <p:spPr bwMode="auto">
              <a:xfrm>
                <a:off x="7081838" y="4573588"/>
                <a:ext cx="95250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" y="0"/>
                  </a:cxn>
                  <a:cxn ang="0">
                    <a:pos x="52" y="56"/>
                  </a:cxn>
                  <a:cxn ang="0">
                    <a:pos x="52" y="0"/>
                  </a:cxn>
                  <a:cxn ang="0">
                    <a:pos x="60" y="0"/>
                  </a:cxn>
                  <a:cxn ang="0">
                    <a:pos x="60" y="70"/>
                  </a:cxn>
                  <a:cxn ang="0">
                    <a:pos x="54" y="70"/>
                  </a:cxn>
                  <a:cxn ang="0">
                    <a:pos x="8" y="12"/>
                  </a:cxn>
                  <a:cxn ang="0">
                    <a:pos x="8" y="70"/>
                  </a:cxn>
                  <a:cxn ang="0">
                    <a:pos x="0" y="70"/>
                  </a:cxn>
                  <a:cxn ang="0">
                    <a:pos x="0" y="0"/>
                  </a:cxn>
                </a:cxnLst>
                <a:rect l="0" t="0" r="r" b="b"/>
                <a:pathLst>
                  <a:path w="60" h="70">
                    <a:moveTo>
                      <a:pt x="0" y="0"/>
                    </a:moveTo>
                    <a:lnTo>
                      <a:pt x="7" y="0"/>
                    </a:lnTo>
                    <a:lnTo>
                      <a:pt x="52" y="56"/>
                    </a:lnTo>
                    <a:lnTo>
                      <a:pt x="52" y="0"/>
                    </a:lnTo>
                    <a:lnTo>
                      <a:pt x="60" y="0"/>
                    </a:lnTo>
                    <a:lnTo>
                      <a:pt x="60" y="70"/>
                    </a:lnTo>
                    <a:lnTo>
                      <a:pt x="54" y="70"/>
                    </a:lnTo>
                    <a:lnTo>
                      <a:pt x="8" y="12"/>
                    </a:lnTo>
                    <a:lnTo>
                      <a:pt x="8" y="70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8" name="Freeform 470"/>
              <p:cNvSpPr>
                <a:spLocks/>
              </p:cNvSpPr>
              <p:nvPr/>
            </p:nvSpPr>
            <p:spPr bwMode="auto">
              <a:xfrm>
                <a:off x="7183438" y="4573588"/>
                <a:ext cx="87313" cy="111125"/>
              </a:xfrm>
              <a:custGeom>
                <a:avLst/>
                <a:gdLst/>
                <a:ahLst/>
                <a:cxnLst>
                  <a:cxn ang="0">
                    <a:pos x="24" y="7"/>
                  </a:cxn>
                  <a:cxn ang="0">
                    <a:pos x="0" y="7"/>
                  </a:cxn>
                  <a:cxn ang="0">
                    <a:pos x="0" y="0"/>
                  </a:cxn>
                  <a:cxn ang="0">
                    <a:pos x="55" y="0"/>
                  </a:cxn>
                  <a:cxn ang="0">
                    <a:pos x="55" y="7"/>
                  </a:cxn>
                  <a:cxn ang="0">
                    <a:pos x="32" y="7"/>
                  </a:cxn>
                  <a:cxn ang="0">
                    <a:pos x="32" y="70"/>
                  </a:cxn>
                  <a:cxn ang="0">
                    <a:pos x="24" y="70"/>
                  </a:cxn>
                  <a:cxn ang="0">
                    <a:pos x="24" y="7"/>
                  </a:cxn>
                </a:cxnLst>
                <a:rect l="0" t="0" r="r" b="b"/>
                <a:pathLst>
                  <a:path w="55" h="70">
                    <a:moveTo>
                      <a:pt x="24" y="7"/>
                    </a:moveTo>
                    <a:lnTo>
                      <a:pt x="0" y="7"/>
                    </a:lnTo>
                    <a:lnTo>
                      <a:pt x="0" y="0"/>
                    </a:lnTo>
                    <a:lnTo>
                      <a:pt x="55" y="0"/>
                    </a:lnTo>
                    <a:lnTo>
                      <a:pt x="55" y="7"/>
                    </a:lnTo>
                    <a:lnTo>
                      <a:pt x="32" y="7"/>
                    </a:lnTo>
                    <a:lnTo>
                      <a:pt x="32" y="70"/>
                    </a:lnTo>
                    <a:lnTo>
                      <a:pt x="24" y="70"/>
                    </a:lnTo>
                    <a:lnTo>
                      <a:pt x="24" y="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9" name="Freeform 471"/>
              <p:cNvSpPr>
                <a:spLocks/>
              </p:cNvSpPr>
              <p:nvPr/>
            </p:nvSpPr>
            <p:spPr bwMode="auto">
              <a:xfrm>
                <a:off x="7277100" y="4573588"/>
                <a:ext cx="82550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2" y="0"/>
                  </a:cxn>
                  <a:cxn ang="0">
                    <a:pos x="52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0"/>
                  </a:cxn>
                  <a:cxn ang="0">
                    <a:pos x="0" y="70"/>
                  </a:cxn>
                  <a:cxn ang="0">
                    <a:pos x="0" y="0"/>
                  </a:cxn>
                </a:cxnLst>
                <a:rect l="0" t="0" r="r" b="b"/>
                <a:pathLst>
                  <a:path w="52" h="70">
                    <a:moveTo>
                      <a:pt x="0" y="0"/>
                    </a:moveTo>
                    <a:lnTo>
                      <a:pt x="52" y="0"/>
                    </a:lnTo>
                    <a:lnTo>
                      <a:pt x="52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0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0" name="Freeform 472"/>
              <p:cNvSpPr>
                <a:spLocks/>
              </p:cNvSpPr>
              <p:nvPr/>
            </p:nvSpPr>
            <p:spPr bwMode="auto">
              <a:xfrm>
                <a:off x="7361238" y="4572001"/>
                <a:ext cx="84138" cy="115888"/>
              </a:xfrm>
              <a:custGeom>
                <a:avLst/>
                <a:gdLst/>
                <a:ahLst/>
                <a:cxnLst>
                  <a:cxn ang="0">
                    <a:pos x="93" y="236"/>
                  </a:cxn>
                  <a:cxn ang="0">
                    <a:pos x="43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4"/>
                  </a:cxn>
                  <a:cxn ang="0">
                    <a:pos x="94" y="212"/>
                  </a:cxn>
                  <a:cxn ang="0">
                    <a:pos x="131" y="201"/>
                  </a:cxn>
                  <a:cxn ang="0">
                    <a:pos x="145" y="173"/>
                  </a:cxn>
                  <a:cxn ang="0">
                    <a:pos x="145" y="173"/>
                  </a:cxn>
                  <a:cxn ang="0">
                    <a:pos x="143" y="159"/>
                  </a:cxn>
                  <a:cxn ang="0">
                    <a:pos x="133" y="147"/>
                  </a:cxn>
                  <a:cxn ang="0">
                    <a:pos x="115" y="137"/>
                  </a:cxn>
                  <a:cxn ang="0">
                    <a:pos x="86" y="129"/>
                  </a:cxn>
                  <a:cxn ang="0">
                    <a:pos x="51" y="119"/>
                  </a:cxn>
                  <a:cxn ang="0">
                    <a:pos x="27" y="106"/>
                  </a:cxn>
                  <a:cxn ang="0">
                    <a:pos x="13" y="88"/>
                  </a:cxn>
                  <a:cxn ang="0">
                    <a:pos x="8" y="63"/>
                  </a:cxn>
                  <a:cxn ang="0">
                    <a:pos x="8" y="62"/>
                  </a:cxn>
                  <a:cxn ang="0">
                    <a:pos x="14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4" y="28"/>
                  </a:cxn>
                  <a:cxn ang="0">
                    <a:pos x="149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7" y="34"/>
                  </a:cxn>
                  <a:cxn ang="0">
                    <a:pos x="34" y="60"/>
                  </a:cxn>
                  <a:cxn ang="0">
                    <a:pos x="34" y="61"/>
                  </a:cxn>
                  <a:cxn ang="0">
                    <a:pos x="37" y="75"/>
                  </a:cxn>
                  <a:cxn ang="0">
                    <a:pos x="46" y="87"/>
                  </a:cxn>
                  <a:cxn ang="0">
                    <a:pos x="65" y="97"/>
                  </a:cxn>
                  <a:cxn ang="0">
                    <a:pos x="96" y="105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5" y="197"/>
                  </a:cxn>
                  <a:cxn ang="0">
                    <a:pos x="149" y="218"/>
                  </a:cxn>
                  <a:cxn ang="0">
                    <a:pos x="125" y="231"/>
                  </a:cxn>
                  <a:cxn ang="0">
                    <a:pos x="93" y="236"/>
                  </a:cxn>
                </a:cxnLst>
                <a:rect l="0" t="0" r="r" b="b"/>
                <a:pathLst>
                  <a:path w="171" h="236">
                    <a:moveTo>
                      <a:pt x="93" y="236"/>
                    </a:moveTo>
                    <a:cubicBezTo>
                      <a:pt x="75" y="236"/>
                      <a:pt x="58" y="233"/>
                      <a:pt x="43" y="227"/>
                    </a:cubicBezTo>
                    <a:cubicBezTo>
                      <a:pt x="28" y="221"/>
                      <a:pt x="13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4"/>
                    </a:cubicBezTo>
                    <a:cubicBezTo>
                      <a:pt x="64" y="210"/>
                      <a:pt x="78" y="212"/>
                      <a:pt x="94" y="212"/>
                    </a:cubicBezTo>
                    <a:cubicBezTo>
                      <a:pt x="110" y="212"/>
                      <a:pt x="122" y="209"/>
                      <a:pt x="131" y="201"/>
                    </a:cubicBezTo>
                    <a:cubicBezTo>
                      <a:pt x="141" y="194"/>
                      <a:pt x="145" y="185"/>
                      <a:pt x="145" y="173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5" y="168"/>
                      <a:pt x="144" y="163"/>
                      <a:pt x="143" y="159"/>
                    </a:cubicBezTo>
                    <a:cubicBezTo>
                      <a:pt x="141" y="154"/>
                      <a:pt x="138" y="150"/>
                      <a:pt x="133" y="147"/>
                    </a:cubicBezTo>
                    <a:cubicBezTo>
                      <a:pt x="129" y="143"/>
                      <a:pt x="123" y="140"/>
                      <a:pt x="115" y="137"/>
                    </a:cubicBezTo>
                    <a:cubicBezTo>
                      <a:pt x="108" y="135"/>
                      <a:pt x="98" y="132"/>
                      <a:pt x="86" y="129"/>
                    </a:cubicBezTo>
                    <a:cubicBezTo>
                      <a:pt x="72" y="126"/>
                      <a:pt x="61" y="123"/>
                      <a:pt x="51" y="119"/>
                    </a:cubicBezTo>
                    <a:cubicBezTo>
                      <a:pt x="42" y="116"/>
                      <a:pt x="33" y="111"/>
                      <a:pt x="27" y="106"/>
                    </a:cubicBezTo>
                    <a:cubicBezTo>
                      <a:pt x="21" y="101"/>
                      <a:pt x="16" y="95"/>
                      <a:pt x="13" y="88"/>
                    </a:cubicBezTo>
                    <a:cubicBezTo>
                      <a:pt x="10" y="81"/>
                      <a:pt x="8" y="72"/>
                      <a:pt x="8" y="63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8" y="53"/>
                      <a:pt x="10" y="45"/>
                      <a:pt x="14" y="38"/>
                    </a:cubicBezTo>
                    <a:cubicBezTo>
                      <a:pt x="18" y="30"/>
                      <a:pt x="23" y="23"/>
                      <a:pt x="30" y="18"/>
                    </a:cubicBezTo>
                    <a:cubicBezTo>
                      <a:pt x="36" y="12"/>
                      <a:pt x="44" y="8"/>
                      <a:pt x="54" y="5"/>
                    </a:cubicBezTo>
                    <a:cubicBezTo>
                      <a:pt x="63" y="1"/>
                      <a:pt x="73" y="0"/>
                      <a:pt x="84" y="0"/>
                    </a:cubicBezTo>
                    <a:cubicBezTo>
                      <a:pt x="101" y="0"/>
                      <a:pt x="115" y="2"/>
                      <a:pt x="128" y="7"/>
                    </a:cubicBezTo>
                    <a:cubicBezTo>
                      <a:pt x="140" y="12"/>
                      <a:pt x="152" y="19"/>
                      <a:pt x="164" y="2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139" y="39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7"/>
                      <a:pt x="47" y="34"/>
                    </a:cubicBezTo>
                    <a:cubicBezTo>
                      <a:pt x="39" y="41"/>
                      <a:pt x="34" y="50"/>
                      <a:pt x="34" y="60"/>
                    </a:cubicBezTo>
                    <a:cubicBezTo>
                      <a:pt x="34" y="61"/>
                      <a:pt x="34" y="61"/>
                      <a:pt x="34" y="61"/>
                    </a:cubicBezTo>
                    <a:cubicBezTo>
                      <a:pt x="34" y="66"/>
                      <a:pt x="35" y="71"/>
                      <a:pt x="37" y="75"/>
                    </a:cubicBezTo>
                    <a:cubicBezTo>
                      <a:pt x="39" y="80"/>
                      <a:pt x="42" y="84"/>
                      <a:pt x="46" y="87"/>
                    </a:cubicBezTo>
                    <a:cubicBezTo>
                      <a:pt x="51" y="91"/>
                      <a:pt x="57" y="94"/>
                      <a:pt x="65" y="97"/>
                    </a:cubicBezTo>
                    <a:cubicBezTo>
                      <a:pt x="73" y="100"/>
                      <a:pt x="84" y="103"/>
                      <a:pt x="96" y="105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3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1"/>
                      <a:pt x="169" y="190"/>
                      <a:pt x="165" y="197"/>
                    </a:cubicBezTo>
                    <a:cubicBezTo>
                      <a:pt x="161" y="206"/>
                      <a:pt x="156" y="212"/>
                      <a:pt x="149" y="218"/>
                    </a:cubicBezTo>
                    <a:cubicBezTo>
                      <a:pt x="142" y="224"/>
                      <a:pt x="134" y="228"/>
                      <a:pt x="125" y="231"/>
                    </a:cubicBezTo>
                    <a:cubicBezTo>
                      <a:pt x="115" y="234"/>
                      <a:pt x="105" y="236"/>
                      <a:pt x="93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1" name="Freeform 473"/>
              <p:cNvSpPr>
                <a:spLocks noEditPoints="1"/>
              </p:cNvSpPr>
              <p:nvPr/>
            </p:nvSpPr>
            <p:spPr bwMode="auto">
              <a:xfrm>
                <a:off x="7483475" y="4573588"/>
                <a:ext cx="98425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0" y="0"/>
                  </a:cxn>
                  <a:cxn ang="0">
                    <a:pos x="129" y="9"/>
                  </a:cxn>
                  <a:cxn ang="0">
                    <a:pos x="168" y="33"/>
                  </a:cxn>
                  <a:cxn ang="0">
                    <a:pos x="193" y="69"/>
                  </a:cxn>
                  <a:cxn ang="0">
                    <a:pos x="202" y="114"/>
                  </a:cxn>
                  <a:cxn ang="0">
                    <a:pos x="202" y="115"/>
                  </a:cxn>
                  <a:cxn ang="0">
                    <a:pos x="193" y="160"/>
                  </a:cxn>
                  <a:cxn ang="0">
                    <a:pos x="168" y="196"/>
                  </a:cxn>
                  <a:cxn ang="0">
                    <a:pos x="129" y="221"/>
                  </a:cxn>
                  <a:cxn ang="0">
                    <a:pos x="80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80" y="206"/>
                  </a:cxn>
                  <a:cxn ang="0">
                    <a:pos x="119" y="199"/>
                  </a:cxn>
                  <a:cxn ang="0">
                    <a:pos x="149" y="180"/>
                  </a:cxn>
                  <a:cxn ang="0">
                    <a:pos x="168" y="151"/>
                  </a:cxn>
                  <a:cxn ang="0">
                    <a:pos x="175" y="115"/>
                  </a:cxn>
                  <a:cxn ang="0">
                    <a:pos x="175" y="115"/>
                  </a:cxn>
                  <a:cxn ang="0">
                    <a:pos x="168" y="79"/>
                  </a:cxn>
                  <a:cxn ang="0">
                    <a:pos x="149" y="50"/>
                  </a:cxn>
                  <a:cxn ang="0">
                    <a:pos x="119" y="31"/>
                  </a:cxn>
                  <a:cxn ang="0">
                    <a:pos x="80" y="24"/>
                  </a:cxn>
                  <a:cxn ang="0">
                    <a:pos x="26" y="24"/>
                  </a:cxn>
                  <a:cxn ang="0">
                    <a:pos x="26" y="206"/>
                  </a:cxn>
                  <a:cxn ang="0">
                    <a:pos x="80" y="206"/>
                  </a:cxn>
                </a:cxnLst>
                <a:rect l="0" t="0" r="r" b="b"/>
                <a:pathLst>
                  <a:path w="202" h="229">
                    <a:moveTo>
                      <a:pt x="0" y="0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98" y="0"/>
                      <a:pt x="114" y="3"/>
                      <a:pt x="129" y="9"/>
                    </a:cubicBezTo>
                    <a:cubicBezTo>
                      <a:pt x="144" y="15"/>
                      <a:pt x="157" y="23"/>
                      <a:pt x="168" y="33"/>
                    </a:cubicBezTo>
                    <a:cubicBezTo>
                      <a:pt x="179" y="43"/>
                      <a:pt x="187" y="55"/>
                      <a:pt x="193" y="69"/>
                    </a:cubicBezTo>
                    <a:cubicBezTo>
                      <a:pt x="199" y="83"/>
                      <a:pt x="202" y="98"/>
                      <a:pt x="202" y="114"/>
                    </a:cubicBezTo>
                    <a:cubicBezTo>
                      <a:pt x="202" y="115"/>
                      <a:pt x="202" y="115"/>
                      <a:pt x="202" y="115"/>
                    </a:cubicBezTo>
                    <a:cubicBezTo>
                      <a:pt x="202" y="131"/>
                      <a:pt x="199" y="146"/>
                      <a:pt x="193" y="160"/>
                    </a:cubicBezTo>
                    <a:cubicBezTo>
                      <a:pt x="187" y="174"/>
                      <a:pt x="179" y="186"/>
                      <a:pt x="168" y="196"/>
                    </a:cubicBezTo>
                    <a:cubicBezTo>
                      <a:pt x="157" y="207"/>
                      <a:pt x="144" y="215"/>
                      <a:pt x="129" y="221"/>
                    </a:cubicBezTo>
                    <a:cubicBezTo>
                      <a:pt x="114" y="226"/>
                      <a:pt x="98" y="229"/>
                      <a:pt x="80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80" y="206"/>
                    </a:moveTo>
                    <a:cubicBezTo>
                      <a:pt x="94" y="206"/>
                      <a:pt x="107" y="203"/>
                      <a:pt x="119" y="199"/>
                    </a:cubicBezTo>
                    <a:cubicBezTo>
                      <a:pt x="131" y="194"/>
                      <a:pt x="141" y="188"/>
                      <a:pt x="149" y="180"/>
                    </a:cubicBezTo>
                    <a:cubicBezTo>
                      <a:pt x="157" y="172"/>
                      <a:pt x="164" y="162"/>
                      <a:pt x="168" y="151"/>
                    </a:cubicBezTo>
                    <a:cubicBezTo>
                      <a:pt x="172" y="140"/>
                      <a:pt x="175" y="128"/>
                      <a:pt x="175" y="115"/>
                    </a:cubicBezTo>
                    <a:cubicBezTo>
                      <a:pt x="175" y="115"/>
                      <a:pt x="175" y="115"/>
                      <a:pt x="175" y="115"/>
                    </a:cubicBezTo>
                    <a:cubicBezTo>
                      <a:pt x="175" y="102"/>
                      <a:pt x="172" y="90"/>
                      <a:pt x="168" y="79"/>
                    </a:cubicBezTo>
                    <a:cubicBezTo>
                      <a:pt x="164" y="68"/>
                      <a:pt x="157" y="59"/>
                      <a:pt x="149" y="50"/>
                    </a:cubicBezTo>
                    <a:cubicBezTo>
                      <a:pt x="141" y="42"/>
                      <a:pt x="131" y="36"/>
                      <a:pt x="119" y="31"/>
                    </a:cubicBezTo>
                    <a:cubicBezTo>
                      <a:pt x="107" y="26"/>
                      <a:pt x="94" y="24"/>
                      <a:pt x="80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06"/>
                      <a:pt x="26" y="206"/>
                      <a:pt x="26" y="206"/>
                    </a:cubicBezTo>
                    <a:lnTo>
                      <a:pt x="80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2" name="Freeform 474"/>
              <p:cNvSpPr>
                <a:spLocks/>
              </p:cNvSpPr>
              <p:nvPr/>
            </p:nvSpPr>
            <p:spPr bwMode="auto">
              <a:xfrm>
                <a:off x="7591425" y="4573588"/>
                <a:ext cx="82550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0"/>
                  </a:cxn>
                  <a:cxn ang="0">
                    <a:pos x="0" y="70"/>
                  </a:cxn>
                  <a:cxn ang="0">
                    <a:pos x="0" y="0"/>
                  </a:cxn>
                </a:cxnLst>
                <a:rect l="0" t="0" r="r" b="b"/>
                <a:pathLst>
                  <a:path w="52" h="70">
                    <a:moveTo>
                      <a:pt x="0" y="0"/>
                    </a:moveTo>
                    <a:lnTo>
                      <a:pt x="51" y="0"/>
                    </a:lnTo>
                    <a:lnTo>
                      <a:pt x="51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0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3" name="Freeform 475"/>
              <p:cNvSpPr>
                <a:spLocks noEditPoints="1"/>
              </p:cNvSpPr>
              <p:nvPr/>
            </p:nvSpPr>
            <p:spPr bwMode="auto">
              <a:xfrm>
                <a:off x="7712075" y="4573588"/>
                <a:ext cx="84138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6" y="0"/>
                  </a:cxn>
                  <a:cxn ang="0">
                    <a:pos x="121" y="5"/>
                  </a:cxn>
                  <a:cxn ang="0">
                    <a:pos x="148" y="20"/>
                  </a:cxn>
                  <a:cxn ang="0">
                    <a:pos x="165" y="42"/>
                  </a:cxn>
                  <a:cxn ang="0">
                    <a:pos x="172" y="73"/>
                  </a:cxn>
                  <a:cxn ang="0">
                    <a:pos x="172" y="74"/>
                  </a:cxn>
                  <a:cxn ang="0">
                    <a:pos x="164" y="106"/>
                  </a:cxn>
                  <a:cxn ang="0">
                    <a:pos x="145" y="130"/>
                  </a:cxn>
                  <a:cxn ang="0">
                    <a:pos x="116" y="144"/>
                  </a:cxn>
                  <a:cxn ang="0">
                    <a:pos x="81" y="148"/>
                  </a:cxn>
                  <a:cxn ang="0">
                    <a:pos x="26" y="148"/>
                  </a:cxn>
                  <a:cxn ang="0">
                    <a:pos x="26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83" y="125"/>
                  </a:cxn>
                  <a:cxn ang="0">
                    <a:pos x="108" y="122"/>
                  </a:cxn>
                  <a:cxn ang="0">
                    <a:pos x="128" y="111"/>
                  </a:cxn>
                  <a:cxn ang="0">
                    <a:pos x="141" y="95"/>
                  </a:cxn>
                  <a:cxn ang="0">
                    <a:pos x="146" y="75"/>
                  </a:cxn>
                  <a:cxn ang="0">
                    <a:pos x="146" y="74"/>
                  </a:cxn>
                  <a:cxn ang="0">
                    <a:pos x="129" y="37"/>
                  </a:cxn>
                  <a:cxn ang="0">
                    <a:pos x="84" y="24"/>
                  </a:cxn>
                  <a:cxn ang="0">
                    <a:pos x="26" y="24"/>
                  </a:cxn>
                  <a:cxn ang="0">
                    <a:pos x="26" y="125"/>
                  </a:cxn>
                  <a:cxn ang="0">
                    <a:pos x="83" y="125"/>
                  </a:cxn>
                </a:cxnLst>
                <a:rect l="0" t="0" r="r" b="b"/>
                <a:pathLst>
                  <a:path w="172" h="229">
                    <a:moveTo>
                      <a:pt x="0" y="0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99" y="0"/>
                      <a:pt x="110" y="2"/>
                      <a:pt x="121" y="5"/>
                    </a:cubicBezTo>
                    <a:cubicBezTo>
                      <a:pt x="132" y="9"/>
                      <a:pt x="141" y="13"/>
                      <a:pt x="148" y="20"/>
                    </a:cubicBezTo>
                    <a:cubicBezTo>
                      <a:pt x="156" y="26"/>
                      <a:pt x="161" y="33"/>
                      <a:pt x="165" y="42"/>
                    </a:cubicBezTo>
                    <a:cubicBezTo>
                      <a:pt x="170" y="51"/>
                      <a:pt x="172" y="61"/>
                      <a:pt x="172" y="73"/>
                    </a:cubicBezTo>
                    <a:cubicBezTo>
                      <a:pt x="172" y="74"/>
                      <a:pt x="172" y="74"/>
                      <a:pt x="172" y="74"/>
                    </a:cubicBezTo>
                    <a:cubicBezTo>
                      <a:pt x="172" y="86"/>
                      <a:pt x="169" y="97"/>
                      <a:pt x="164" y="106"/>
                    </a:cubicBezTo>
                    <a:cubicBezTo>
                      <a:pt x="160" y="115"/>
                      <a:pt x="153" y="123"/>
                      <a:pt x="145" y="130"/>
                    </a:cubicBezTo>
                    <a:cubicBezTo>
                      <a:pt x="137" y="136"/>
                      <a:pt x="127" y="141"/>
                      <a:pt x="116" y="144"/>
                    </a:cubicBezTo>
                    <a:cubicBezTo>
                      <a:pt x="105" y="147"/>
                      <a:pt x="94" y="148"/>
                      <a:pt x="81" y="148"/>
                    </a:cubicBezTo>
                    <a:cubicBezTo>
                      <a:pt x="26" y="148"/>
                      <a:pt x="26" y="148"/>
                      <a:pt x="26" y="148"/>
                    </a:cubicBezTo>
                    <a:cubicBezTo>
                      <a:pt x="26" y="229"/>
                      <a:pt x="26" y="229"/>
                      <a:pt x="26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83" y="125"/>
                    </a:moveTo>
                    <a:cubicBezTo>
                      <a:pt x="92" y="125"/>
                      <a:pt x="101" y="124"/>
                      <a:pt x="108" y="122"/>
                    </a:cubicBezTo>
                    <a:cubicBezTo>
                      <a:pt x="116" y="119"/>
                      <a:pt x="123" y="116"/>
                      <a:pt x="128" y="111"/>
                    </a:cubicBezTo>
                    <a:cubicBezTo>
                      <a:pt x="134" y="107"/>
                      <a:pt x="138" y="102"/>
                      <a:pt x="141" y="95"/>
                    </a:cubicBezTo>
                    <a:cubicBezTo>
                      <a:pt x="144" y="89"/>
                      <a:pt x="146" y="82"/>
                      <a:pt x="146" y="75"/>
                    </a:cubicBezTo>
                    <a:cubicBezTo>
                      <a:pt x="146" y="74"/>
                      <a:pt x="146" y="74"/>
                      <a:pt x="146" y="74"/>
                    </a:cubicBezTo>
                    <a:cubicBezTo>
                      <a:pt x="146" y="58"/>
                      <a:pt x="140" y="45"/>
                      <a:pt x="129" y="37"/>
                    </a:cubicBezTo>
                    <a:cubicBezTo>
                      <a:pt x="117" y="28"/>
                      <a:pt x="103" y="24"/>
                      <a:pt x="84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25"/>
                      <a:pt x="26" y="125"/>
                      <a:pt x="26" y="125"/>
                    </a:cubicBezTo>
                    <a:lnTo>
                      <a:pt x="83" y="12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4" name="Freeform 476"/>
              <p:cNvSpPr>
                <a:spLocks noEditPoints="1"/>
              </p:cNvSpPr>
              <p:nvPr/>
            </p:nvSpPr>
            <p:spPr bwMode="auto">
              <a:xfrm>
                <a:off x="7797800" y="4540251"/>
                <a:ext cx="114300" cy="147638"/>
              </a:xfrm>
              <a:custGeom>
                <a:avLst/>
                <a:gdLst/>
                <a:ahLst/>
                <a:cxnLst>
                  <a:cxn ang="0">
                    <a:pos x="116" y="301"/>
                  </a:cxn>
                  <a:cxn ang="0">
                    <a:pos x="68" y="292"/>
                  </a:cxn>
                  <a:cxn ang="0">
                    <a:pos x="32" y="266"/>
                  </a:cxn>
                  <a:cxn ang="0">
                    <a:pos x="8" y="228"/>
                  </a:cxn>
                  <a:cxn ang="0">
                    <a:pos x="0" y="183"/>
                  </a:cxn>
                  <a:cxn ang="0">
                    <a:pos x="0" y="183"/>
                  </a:cxn>
                  <a:cxn ang="0">
                    <a:pos x="8" y="138"/>
                  </a:cxn>
                  <a:cxn ang="0">
                    <a:pos x="32" y="100"/>
                  </a:cxn>
                  <a:cxn ang="0">
                    <a:pos x="69" y="74"/>
                  </a:cxn>
                  <a:cxn ang="0">
                    <a:pos x="117" y="64"/>
                  </a:cxn>
                  <a:cxn ang="0">
                    <a:pos x="164" y="74"/>
                  </a:cxn>
                  <a:cxn ang="0">
                    <a:pos x="201" y="99"/>
                  </a:cxn>
                  <a:cxn ang="0">
                    <a:pos x="225" y="137"/>
                  </a:cxn>
                  <a:cxn ang="0">
                    <a:pos x="233" y="182"/>
                  </a:cxn>
                  <a:cxn ang="0">
                    <a:pos x="233" y="183"/>
                  </a:cxn>
                  <a:cxn ang="0">
                    <a:pos x="225" y="228"/>
                  </a:cxn>
                  <a:cxn ang="0">
                    <a:pos x="201" y="266"/>
                  </a:cxn>
                  <a:cxn ang="0">
                    <a:pos x="164" y="292"/>
                  </a:cxn>
                  <a:cxn ang="0">
                    <a:pos x="116" y="301"/>
                  </a:cxn>
                  <a:cxn ang="0">
                    <a:pos x="117" y="277"/>
                  </a:cxn>
                  <a:cxn ang="0">
                    <a:pos x="153" y="270"/>
                  </a:cxn>
                  <a:cxn ang="0">
                    <a:pos x="181" y="250"/>
                  </a:cxn>
                  <a:cxn ang="0">
                    <a:pos x="200" y="220"/>
                  </a:cxn>
                  <a:cxn ang="0">
                    <a:pos x="206" y="183"/>
                  </a:cxn>
                  <a:cxn ang="0">
                    <a:pos x="206" y="183"/>
                  </a:cxn>
                  <a:cxn ang="0">
                    <a:pos x="200" y="146"/>
                  </a:cxn>
                  <a:cxn ang="0">
                    <a:pos x="181" y="116"/>
                  </a:cxn>
                  <a:cxn ang="0">
                    <a:pos x="152" y="96"/>
                  </a:cxn>
                  <a:cxn ang="0">
                    <a:pos x="116" y="88"/>
                  </a:cxn>
                  <a:cxn ang="0">
                    <a:pos x="80" y="96"/>
                  </a:cxn>
                  <a:cxn ang="0">
                    <a:pos x="52" y="116"/>
                  </a:cxn>
                  <a:cxn ang="0">
                    <a:pos x="33" y="145"/>
                  </a:cxn>
                  <a:cxn ang="0">
                    <a:pos x="26" y="182"/>
                  </a:cxn>
                  <a:cxn ang="0">
                    <a:pos x="26" y="183"/>
                  </a:cxn>
                  <a:cxn ang="0">
                    <a:pos x="33" y="220"/>
                  </a:cxn>
                  <a:cxn ang="0">
                    <a:pos x="52" y="250"/>
                  </a:cxn>
                  <a:cxn ang="0">
                    <a:pos x="81" y="270"/>
                  </a:cxn>
                  <a:cxn ang="0">
                    <a:pos x="117" y="277"/>
                  </a:cxn>
                  <a:cxn ang="0">
                    <a:pos x="139" y="0"/>
                  </a:cxn>
                  <a:cxn ang="0">
                    <a:pos x="165" y="12"/>
                  </a:cxn>
                  <a:cxn ang="0">
                    <a:pos x="128" y="48"/>
                  </a:cxn>
                  <a:cxn ang="0">
                    <a:pos x="108" y="48"/>
                  </a:cxn>
                  <a:cxn ang="0">
                    <a:pos x="139" y="0"/>
                  </a:cxn>
                </a:cxnLst>
                <a:rect l="0" t="0" r="r" b="b"/>
                <a:pathLst>
                  <a:path w="234" h="301">
                    <a:moveTo>
                      <a:pt x="116" y="301"/>
                    </a:moveTo>
                    <a:cubicBezTo>
                      <a:pt x="99" y="301"/>
                      <a:pt x="83" y="298"/>
                      <a:pt x="68" y="292"/>
                    </a:cubicBezTo>
                    <a:cubicBezTo>
                      <a:pt x="54" y="286"/>
                      <a:pt x="42" y="277"/>
                      <a:pt x="32" y="266"/>
                    </a:cubicBezTo>
                    <a:cubicBezTo>
                      <a:pt x="21" y="255"/>
                      <a:pt x="13" y="243"/>
                      <a:pt x="8" y="228"/>
                    </a:cubicBezTo>
                    <a:cubicBezTo>
                      <a:pt x="2" y="214"/>
                      <a:pt x="0" y="199"/>
                      <a:pt x="0" y="183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67"/>
                      <a:pt x="2" y="152"/>
                      <a:pt x="8" y="138"/>
                    </a:cubicBezTo>
                    <a:cubicBezTo>
                      <a:pt x="14" y="123"/>
                      <a:pt x="22" y="111"/>
                      <a:pt x="32" y="100"/>
                    </a:cubicBezTo>
                    <a:cubicBezTo>
                      <a:pt x="42" y="89"/>
                      <a:pt x="54" y="80"/>
                      <a:pt x="69" y="74"/>
                    </a:cubicBezTo>
                    <a:cubicBezTo>
                      <a:pt x="83" y="67"/>
                      <a:pt x="99" y="64"/>
                      <a:pt x="117" y="64"/>
                    </a:cubicBezTo>
                    <a:cubicBezTo>
                      <a:pt x="134" y="64"/>
                      <a:pt x="150" y="67"/>
                      <a:pt x="164" y="74"/>
                    </a:cubicBezTo>
                    <a:cubicBezTo>
                      <a:pt x="179" y="80"/>
                      <a:pt x="191" y="89"/>
                      <a:pt x="201" y="99"/>
                    </a:cubicBezTo>
                    <a:cubicBezTo>
                      <a:pt x="212" y="110"/>
                      <a:pt x="219" y="123"/>
                      <a:pt x="225" y="137"/>
                    </a:cubicBezTo>
                    <a:cubicBezTo>
                      <a:pt x="231" y="151"/>
                      <a:pt x="233" y="166"/>
                      <a:pt x="233" y="182"/>
                    </a:cubicBezTo>
                    <a:cubicBezTo>
                      <a:pt x="234" y="182"/>
                      <a:pt x="234" y="183"/>
                      <a:pt x="233" y="183"/>
                    </a:cubicBezTo>
                    <a:cubicBezTo>
                      <a:pt x="233" y="198"/>
                      <a:pt x="231" y="214"/>
                      <a:pt x="225" y="228"/>
                    </a:cubicBezTo>
                    <a:cubicBezTo>
                      <a:pt x="219" y="242"/>
                      <a:pt x="211" y="255"/>
                      <a:pt x="201" y="266"/>
                    </a:cubicBezTo>
                    <a:cubicBezTo>
                      <a:pt x="191" y="277"/>
                      <a:pt x="178" y="285"/>
                      <a:pt x="164" y="292"/>
                    </a:cubicBezTo>
                    <a:cubicBezTo>
                      <a:pt x="149" y="298"/>
                      <a:pt x="134" y="301"/>
                      <a:pt x="116" y="301"/>
                    </a:cubicBezTo>
                    <a:close/>
                    <a:moveTo>
                      <a:pt x="117" y="277"/>
                    </a:moveTo>
                    <a:cubicBezTo>
                      <a:pt x="130" y="277"/>
                      <a:pt x="142" y="275"/>
                      <a:pt x="153" y="270"/>
                    </a:cubicBezTo>
                    <a:cubicBezTo>
                      <a:pt x="164" y="265"/>
                      <a:pt x="173" y="258"/>
                      <a:pt x="181" y="250"/>
                    </a:cubicBezTo>
                    <a:cubicBezTo>
                      <a:pt x="189" y="241"/>
                      <a:pt x="195" y="231"/>
                      <a:pt x="200" y="220"/>
                    </a:cubicBezTo>
                    <a:cubicBezTo>
                      <a:pt x="204" y="209"/>
                      <a:pt x="206" y="197"/>
                      <a:pt x="206" y="183"/>
                    </a:cubicBezTo>
                    <a:cubicBezTo>
                      <a:pt x="206" y="183"/>
                      <a:pt x="206" y="183"/>
                      <a:pt x="206" y="183"/>
                    </a:cubicBezTo>
                    <a:cubicBezTo>
                      <a:pt x="206" y="170"/>
                      <a:pt x="204" y="157"/>
                      <a:pt x="200" y="146"/>
                    </a:cubicBezTo>
                    <a:cubicBezTo>
                      <a:pt x="195" y="134"/>
                      <a:pt x="189" y="124"/>
                      <a:pt x="181" y="116"/>
                    </a:cubicBezTo>
                    <a:cubicBezTo>
                      <a:pt x="173" y="107"/>
                      <a:pt x="163" y="101"/>
                      <a:pt x="152" y="96"/>
                    </a:cubicBezTo>
                    <a:cubicBezTo>
                      <a:pt x="141" y="91"/>
                      <a:pt x="129" y="88"/>
                      <a:pt x="116" y="88"/>
                    </a:cubicBezTo>
                    <a:cubicBezTo>
                      <a:pt x="103" y="88"/>
                      <a:pt x="91" y="91"/>
                      <a:pt x="80" y="96"/>
                    </a:cubicBezTo>
                    <a:cubicBezTo>
                      <a:pt x="69" y="100"/>
                      <a:pt x="59" y="107"/>
                      <a:pt x="52" y="116"/>
                    </a:cubicBezTo>
                    <a:cubicBezTo>
                      <a:pt x="44" y="124"/>
                      <a:pt x="38" y="134"/>
                      <a:pt x="33" y="145"/>
                    </a:cubicBezTo>
                    <a:cubicBezTo>
                      <a:pt x="29" y="157"/>
                      <a:pt x="26" y="169"/>
                      <a:pt x="26" y="182"/>
                    </a:cubicBezTo>
                    <a:cubicBezTo>
                      <a:pt x="26" y="183"/>
                      <a:pt x="26" y="183"/>
                      <a:pt x="26" y="183"/>
                    </a:cubicBezTo>
                    <a:cubicBezTo>
                      <a:pt x="26" y="196"/>
                      <a:pt x="29" y="208"/>
                      <a:pt x="33" y="220"/>
                    </a:cubicBezTo>
                    <a:cubicBezTo>
                      <a:pt x="38" y="231"/>
                      <a:pt x="44" y="241"/>
                      <a:pt x="52" y="250"/>
                    </a:cubicBezTo>
                    <a:cubicBezTo>
                      <a:pt x="60" y="258"/>
                      <a:pt x="70" y="265"/>
                      <a:pt x="81" y="270"/>
                    </a:cubicBezTo>
                    <a:cubicBezTo>
                      <a:pt x="92" y="275"/>
                      <a:pt x="104" y="277"/>
                      <a:pt x="117" y="277"/>
                    </a:cubicBezTo>
                    <a:close/>
                    <a:moveTo>
                      <a:pt x="139" y="0"/>
                    </a:moveTo>
                    <a:cubicBezTo>
                      <a:pt x="165" y="12"/>
                      <a:pt x="165" y="12"/>
                      <a:pt x="165" y="12"/>
                    </a:cubicBezTo>
                    <a:cubicBezTo>
                      <a:pt x="128" y="48"/>
                      <a:pt x="128" y="48"/>
                      <a:pt x="128" y="48"/>
                    </a:cubicBezTo>
                    <a:cubicBezTo>
                      <a:pt x="108" y="48"/>
                      <a:pt x="108" y="48"/>
                      <a:pt x="108" y="48"/>
                    </a:cubicBez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5" name="Freeform 477"/>
              <p:cNvSpPr>
                <a:spLocks/>
              </p:cNvSpPr>
              <p:nvPr/>
            </p:nvSpPr>
            <p:spPr bwMode="auto">
              <a:xfrm>
                <a:off x="7913688" y="4572001"/>
                <a:ext cx="84138" cy="115888"/>
              </a:xfrm>
              <a:custGeom>
                <a:avLst/>
                <a:gdLst/>
                <a:ahLst/>
                <a:cxnLst>
                  <a:cxn ang="0">
                    <a:pos x="94" y="236"/>
                  </a:cxn>
                  <a:cxn ang="0">
                    <a:pos x="44" y="227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3" y="204"/>
                  </a:cxn>
                  <a:cxn ang="0">
                    <a:pos x="95" y="212"/>
                  </a:cxn>
                  <a:cxn ang="0">
                    <a:pos x="132" y="201"/>
                  </a:cxn>
                  <a:cxn ang="0">
                    <a:pos x="146" y="173"/>
                  </a:cxn>
                  <a:cxn ang="0">
                    <a:pos x="146" y="173"/>
                  </a:cxn>
                  <a:cxn ang="0">
                    <a:pos x="143" y="159"/>
                  </a:cxn>
                  <a:cxn ang="0">
                    <a:pos x="134" y="147"/>
                  </a:cxn>
                  <a:cxn ang="0">
                    <a:pos x="116" y="137"/>
                  </a:cxn>
                  <a:cxn ang="0">
                    <a:pos x="86" y="129"/>
                  </a:cxn>
                  <a:cxn ang="0">
                    <a:pos x="52" y="119"/>
                  </a:cxn>
                  <a:cxn ang="0">
                    <a:pos x="28" y="106"/>
                  </a:cxn>
                  <a:cxn ang="0">
                    <a:pos x="14" y="88"/>
                  </a:cxn>
                  <a:cxn ang="0">
                    <a:pos x="9" y="63"/>
                  </a:cxn>
                  <a:cxn ang="0">
                    <a:pos x="9" y="62"/>
                  </a:cxn>
                  <a:cxn ang="0">
                    <a:pos x="15" y="38"/>
                  </a:cxn>
                  <a:cxn ang="0">
                    <a:pos x="30" y="18"/>
                  </a:cxn>
                  <a:cxn ang="0">
                    <a:pos x="54" y="5"/>
                  </a:cxn>
                  <a:cxn ang="0">
                    <a:pos x="84" y="0"/>
                  </a:cxn>
                  <a:cxn ang="0">
                    <a:pos x="129" y="7"/>
                  </a:cxn>
                  <a:cxn ang="0">
                    <a:pos x="165" y="28"/>
                  </a:cxn>
                  <a:cxn ang="0">
                    <a:pos x="150" y="48"/>
                  </a:cxn>
                  <a:cxn ang="0">
                    <a:pos x="118" y="29"/>
                  </a:cxn>
                  <a:cxn ang="0">
                    <a:pos x="84" y="23"/>
                  </a:cxn>
                  <a:cxn ang="0">
                    <a:pos x="48" y="34"/>
                  </a:cxn>
                  <a:cxn ang="0">
                    <a:pos x="35" y="60"/>
                  </a:cxn>
                  <a:cxn ang="0">
                    <a:pos x="35" y="61"/>
                  </a:cxn>
                  <a:cxn ang="0">
                    <a:pos x="38" y="75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5"/>
                  </a:cxn>
                  <a:cxn ang="0">
                    <a:pos x="154" y="129"/>
                  </a:cxn>
                  <a:cxn ang="0">
                    <a:pos x="172" y="170"/>
                  </a:cxn>
                  <a:cxn ang="0">
                    <a:pos x="172" y="171"/>
                  </a:cxn>
                  <a:cxn ang="0">
                    <a:pos x="166" y="197"/>
                  </a:cxn>
                  <a:cxn ang="0">
                    <a:pos x="150" y="218"/>
                  </a:cxn>
                  <a:cxn ang="0">
                    <a:pos x="125" y="231"/>
                  </a:cxn>
                  <a:cxn ang="0">
                    <a:pos x="94" y="236"/>
                  </a:cxn>
                </a:cxnLst>
                <a:rect l="0" t="0" r="r" b="b"/>
                <a:pathLst>
                  <a:path w="172" h="236">
                    <a:moveTo>
                      <a:pt x="94" y="236"/>
                    </a:moveTo>
                    <a:cubicBezTo>
                      <a:pt x="76" y="236"/>
                      <a:pt x="59" y="233"/>
                      <a:pt x="44" y="227"/>
                    </a:cubicBezTo>
                    <a:cubicBezTo>
                      <a:pt x="29" y="221"/>
                      <a:pt x="14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3" y="204"/>
                    </a:cubicBezTo>
                    <a:cubicBezTo>
                      <a:pt x="65" y="210"/>
                      <a:pt x="79" y="212"/>
                      <a:pt x="95" y="212"/>
                    </a:cubicBezTo>
                    <a:cubicBezTo>
                      <a:pt x="110" y="212"/>
                      <a:pt x="123" y="209"/>
                      <a:pt x="132" y="201"/>
                    </a:cubicBezTo>
                    <a:cubicBezTo>
                      <a:pt x="141" y="194"/>
                      <a:pt x="146" y="185"/>
                      <a:pt x="146" y="173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6" y="168"/>
                      <a:pt x="145" y="163"/>
                      <a:pt x="143" y="159"/>
                    </a:cubicBezTo>
                    <a:cubicBezTo>
                      <a:pt x="142" y="154"/>
                      <a:pt x="139" y="150"/>
                      <a:pt x="134" y="147"/>
                    </a:cubicBezTo>
                    <a:cubicBezTo>
                      <a:pt x="130" y="143"/>
                      <a:pt x="124" y="140"/>
                      <a:pt x="116" y="137"/>
                    </a:cubicBezTo>
                    <a:cubicBezTo>
                      <a:pt x="108" y="135"/>
                      <a:pt x="98" y="132"/>
                      <a:pt x="86" y="129"/>
                    </a:cubicBezTo>
                    <a:cubicBezTo>
                      <a:pt x="73" y="126"/>
                      <a:pt x="62" y="123"/>
                      <a:pt x="52" y="119"/>
                    </a:cubicBezTo>
                    <a:cubicBezTo>
                      <a:pt x="42" y="116"/>
                      <a:pt x="34" y="111"/>
                      <a:pt x="28" y="106"/>
                    </a:cubicBezTo>
                    <a:cubicBezTo>
                      <a:pt x="22" y="101"/>
                      <a:pt x="17" y="95"/>
                      <a:pt x="14" y="88"/>
                    </a:cubicBezTo>
                    <a:cubicBezTo>
                      <a:pt x="11" y="81"/>
                      <a:pt x="9" y="72"/>
                      <a:pt x="9" y="63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53"/>
                      <a:pt x="11" y="45"/>
                      <a:pt x="15" y="38"/>
                    </a:cubicBezTo>
                    <a:cubicBezTo>
                      <a:pt x="18" y="30"/>
                      <a:pt x="24" y="23"/>
                      <a:pt x="30" y="18"/>
                    </a:cubicBezTo>
                    <a:cubicBezTo>
                      <a:pt x="37" y="12"/>
                      <a:pt x="45" y="8"/>
                      <a:pt x="54" y="5"/>
                    </a:cubicBezTo>
                    <a:cubicBezTo>
                      <a:pt x="63" y="1"/>
                      <a:pt x="74" y="0"/>
                      <a:pt x="84" y="0"/>
                    </a:cubicBezTo>
                    <a:cubicBezTo>
                      <a:pt x="101" y="0"/>
                      <a:pt x="116" y="2"/>
                      <a:pt x="129" y="7"/>
                    </a:cubicBezTo>
                    <a:cubicBezTo>
                      <a:pt x="141" y="12"/>
                      <a:pt x="153" y="19"/>
                      <a:pt x="165" y="2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39" y="39"/>
                      <a:pt x="129" y="33"/>
                      <a:pt x="118" y="29"/>
                    </a:cubicBezTo>
                    <a:cubicBezTo>
                      <a:pt x="107" y="25"/>
                      <a:pt x="96" y="23"/>
                      <a:pt x="84" y="23"/>
                    </a:cubicBezTo>
                    <a:cubicBezTo>
                      <a:pt x="69" y="23"/>
                      <a:pt x="57" y="27"/>
                      <a:pt x="48" y="34"/>
                    </a:cubicBezTo>
                    <a:cubicBezTo>
                      <a:pt x="39" y="41"/>
                      <a:pt x="35" y="50"/>
                      <a:pt x="35" y="60"/>
                    </a:cubicBezTo>
                    <a:cubicBezTo>
                      <a:pt x="35" y="61"/>
                      <a:pt x="35" y="61"/>
                      <a:pt x="35" y="61"/>
                    </a:cubicBezTo>
                    <a:cubicBezTo>
                      <a:pt x="35" y="66"/>
                      <a:pt x="36" y="71"/>
                      <a:pt x="38" y="75"/>
                    </a:cubicBezTo>
                    <a:cubicBezTo>
                      <a:pt x="39" y="80"/>
                      <a:pt x="43" y="84"/>
                      <a:pt x="47" y="87"/>
                    </a:cubicBezTo>
                    <a:cubicBezTo>
                      <a:pt x="52" y="91"/>
                      <a:pt x="58" y="94"/>
                      <a:pt x="66" y="97"/>
                    </a:cubicBezTo>
                    <a:cubicBezTo>
                      <a:pt x="74" y="100"/>
                      <a:pt x="85" y="103"/>
                      <a:pt x="97" y="105"/>
                    </a:cubicBezTo>
                    <a:cubicBezTo>
                      <a:pt x="123" y="111"/>
                      <a:pt x="142" y="119"/>
                      <a:pt x="154" y="129"/>
                    </a:cubicBezTo>
                    <a:cubicBezTo>
                      <a:pt x="166" y="139"/>
                      <a:pt x="172" y="153"/>
                      <a:pt x="172" y="170"/>
                    </a:cubicBezTo>
                    <a:cubicBezTo>
                      <a:pt x="172" y="171"/>
                      <a:pt x="172" y="171"/>
                      <a:pt x="172" y="171"/>
                    </a:cubicBezTo>
                    <a:cubicBezTo>
                      <a:pt x="172" y="181"/>
                      <a:pt x="170" y="190"/>
                      <a:pt x="166" y="197"/>
                    </a:cubicBezTo>
                    <a:cubicBezTo>
                      <a:pt x="162" y="206"/>
                      <a:pt x="157" y="212"/>
                      <a:pt x="150" y="218"/>
                    </a:cubicBezTo>
                    <a:cubicBezTo>
                      <a:pt x="143" y="224"/>
                      <a:pt x="135" y="228"/>
                      <a:pt x="125" y="231"/>
                    </a:cubicBezTo>
                    <a:cubicBezTo>
                      <a:pt x="116" y="234"/>
                      <a:pt x="105" y="236"/>
                      <a:pt x="94" y="236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6" name="Rectangle 478"/>
              <p:cNvSpPr>
                <a:spLocks noChangeArrowheads="1"/>
              </p:cNvSpPr>
              <p:nvPr/>
            </p:nvSpPr>
            <p:spPr bwMode="auto">
              <a:xfrm>
                <a:off x="8001000" y="4630738"/>
                <a:ext cx="44450" cy="12700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7" name="Freeform 479"/>
              <p:cNvSpPr>
                <a:spLocks/>
              </p:cNvSpPr>
              <p:nvPr/>
            </p:nvSpPr>
            <p:spPr bwMode="auto">
              <a:xfrm>
                <a:off x="8048625" y="4570413"/>
                <a:ext cx="103188" cy="117475"/>
              </a:xfrm>
              <a:custGeom>
                <a:avLst/>
                <a:gdLst/>
                <a:ahLst/>
                <a:cxnLst>
                  <a:cxn ang="0">
                    <a:pos x="117" y="237"/>
                  </a:cxn>
                  <a:cxn ang="0">
                    <a:pos x="68" y="228"/>
                  </a:cxn>
                  <a:cxn ang="0">
                    <a:pos x="31" y="203"/>
                  </a:cxn>
                  <a:cxn ang="0">
                    <a:pos x="8" y="165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9" y="74"/>
                  </a:cxn>
                  <a:cxn ang="0">
                    <a:pos x="32" y="36"/>
                  </a:cxn>
                  <a:cxn ang="0">
                    <a:pos x="68" y="10"/>
                  </a:cxn>
                  <a:cxn ang="0">
                    <a:pos x="115" y="0"/>
                  </a:cxn>
                  <a:cxn ang="0">
                    <a:pos x="141" y="2"/>
                  </a:cxn>
                  <a:cxn ang="0">
                    <a:pos x="164" y="8"/>
                  </a:cxn>
                  <a:cxn ang="0">
                    <a:pos x="183" y="18"/>
                  </a:cxn>
                  <a:cxn ang="0">
                    <a:pos x="201" y="31"/>
                  </a:cxn>
                  <a:cxn ang="0">
                    <a:pos x="184" y="50"/>
                  </a:cxn>
                  <a:cxn ang="0">
                    <a:pos x="170" y="40"/>
                  </a:cxn>
                  <a:cxn ang="0">
                    <a:pos x="155" y="32"/>
                  </a:cxn>
                  <a:cxn ang="0">
                    <a:pos x="136" y="26"/>
                  </a:cxn>
                  <a:cxn ang="0">
                    <a:pos x="114" y="24"/>
                  </a:cxn>
                  <a:cxn ang="0">
                    <a:pos x="79" y="32"/>
                  </a:cxn>
                  <a:cxn ang="0">
                    <a:pos x="52" y="52"/>
                  </a:cxn>
                  <a:cxn ang="0">
                    <a:pos x="34" y="82"/>
                  </a:cxn>
                  <a:cxn ang="0">
                    <a:pos x="27" y="118"/>
                  </a:cxn>
                  <a:cxn ang="0">
                    <a:pos x="27" y="119"/>
                  </a:cxn>
                  <a:cxn ang="0">
                    <a:pos x="33" y="157"/>
                  </a:cxn>
                  <a:cxn ang="0">
                    <a:pos x="52" y="187"/>
                  </a:cxn>
                  <a:cxn ang="0">
                    <a:pos x="80" y="207"/>
                  </a:cxn>
                  <a:cxn ang="0">
                    <a:pos x="118" y="214"/>
                  </a:cxn>
                  <a:cxn ang="0">
                    <a:pos x="155" y="207"/>
                  </a:cxn>
                  <a:cxn ang="0">
                    <a:pos x="184" y="191"/>
                  </a:cxn>
                  <a:cxn ang="0">
                    <a:pos x="184" y="134"/>
                  </a:cxn>
                  <a:cxn ang="0">
                    <a:pos x="114" y="134"/>
                  </a:cxn>
                  <a:cxn ang="0">
                    <a:pos x="114" y="111"/>
                  </a:cxn>
                  <a:cxn ang="0">
                    <a:pos x="209" y="111"/>
                  </a:cxn>
                  <a:cxn ang="0">
                    <a:pos x="209" y="202"/>
                  </a:cxn>
                  <a:cxn ang="0">
                    <a:pos x="169" y="227"/>
                  </a:cxn>
                  <a:cxn ang="0">
                    <a:pos x="117" y="237"/>
                  </a:cxn>
                </a:cxnLst>
                <a:rect l="0" t="0" r="r" b="b"/>
                <a:pathLst>
                  <a:path w="209" h="237">
                    <a:moveTo>
                      <a:pt x="117" y="237"/>
                    </a:moveTo>
                    <a:cubicBezTo>
                      <a:pt x="99" y="237"/>
                      <a:pt x="82" y="234"/>
                      <a:pt x="68" y="228"/>
                    </a:cubicBezTo>
                    <a:cubicBezTo>
                      <a:pt x="54" y="222"/>
                      <a:pt x="42" y="214"/>
                      <a:pt x="31" y="203"/>
                    </a:cubicBezTo>
                    <a:cubicBezTo>
                      <a:pt x="21" y="192"/>
                      <a:pt x="13" y="180"/>
                      <a:pt x="8" y="165"/>
                    </a:cubicBezTo>
                    <a:cubicBezTo>
                      <a:pt x="3" y="151"/>
                      <a:pt x="0" y="136"/>
                      <a:pt x="0" y="119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03"/>
                      <a:pt x="3" y="88"/>
                      <a:pt x="9" y="74"/>
                    </a:cubicBezTo>
                    <a:cubicBezTo>
                      <a:pt x="14" y="59"/>
                      <a:pt x="22" y="47"/>
                      <a:pt x="32" y="36"/>
                    </a:cubicBezTo>
                    <a:cubicBezTo>
                      <a:pt x="42" y="25"/>
                      <a:pt x="54" y="16"/>
                      <a:pt x="68" y="10"/>
                    </a:cubicBezTo>
                    <a:cubicBezTo>
                      <a:pt x="82" y="3"/>
                      <a:pt x="98" y="0"/>
                      <a:pt x="115" y="0"/>
                    </a:cubicBezTo>
                    <a:cubicBezTo>
                      <a:pt x="125" y="0"/>
                      <a:pt x="134" y="1"/>
                      <a:pt x="141" y="2"/>
                    </a:cubicBezTo>
                    <a:cubicBezTo>
                      <a:pt x="149" y="3"/>
                      <a:pt x="157" y="5"/>
                      <a:pt x="164" y="8"/>
                    </a:cubicBezTo>
                    <a:cubicBezTo>
                      <a:pt x="171" y="11"/>
                      <a:pt x="177" y="14"/>
                      <a:pt x="183" y="18"/>
                    </a:cubicBezTo>
                    <a:cubicBezTo>
                      <a:pt x="189" y="22"/>
                      <a:pt x="195" y="26"/>
                      <a:pt x="201" y="31"/>
                    </a:cubicBezTo>
                    <a:cubicBezTo>
                      <a:pt x="184" y="50"/>
                      <a:pt x="184" y="50"/>
                      <a:pt x="184" y="50"/>
                    </a:cubicBezTo>
                    <a:cubicBezTo>
                      <a:pt x="180" y="46"/>
                      <a:pt x="175" y="43"/>
                      <a:pt x="170" y="40"/>
                    </a:cubicBezTo>
                    <a:cubicBezTo>
                      <a:pt x="165" y="37"/>
                      <a:pt x="160" y="34"/>
                      <a:pt x="155" y="32"/>
                    </a:cubicBezTo>
                    <a:cubicBezTo>
                      <a:pt x="149" y="29"/>
                      <a:pt x="143" y="27"/>
                      <a:pt x="136" y="26"/>
                    </a:cubicBezTo>
                    <a:cubicBezTo>
                      <a:pt x="130" y="25"/>
                      <a:pt x="122" y="24"/>
                      <a:pt x="114" y="24"/>
                    </a:cubicBezTo>
                    <a:cubicBezTo>
                      <a:pt x="101" y="24"/>
                      <a:pt x="90" y="27"/>
                      <a:pt x="79" y="32"/>
                    </a:cubicBezTo>
                    <a:cubicBezTo>
                      <a:pt x="68" y="37"/>
                      <a:pt x="59" y="43"/>
                      <a:pt x="52" y="52"/>
                    </a:cubicBezTo>
                    <a:cubicBezTo>
                      <a:pt x="44" y="60"/>
                      <a:pt x="38" y="70"/>
                      <a:pt x="34" y="82"/>
                    </a:cubicBezTo>
                    <a:cubicBezTo>
                      <a:pt x="29" y="93"/>
                      <a:pt x="27" y="105"/>
                      <a:pt x="27" y="118"/>
                    </a:cubicBezTo>
                    <a:cubicBezTo>
                      <a:pt x="27" y="119"/>
                      <a:pt x="27" y="119"/>
                      <a:pt x="27" y="119"/>
                    </a:cubicBezTo>
                    <a:cubicBezTo>
                      <a:pt x="27" y="133"/>
                      <a:pt x="29" y="145"/>
                      <a:pt x="33" y="157"/>
                    </a:cubicBezTo>
                    <a:cubicBezTo>
                      <a:pt x="38" y="168"/>
                      <a:pt x="44" y="178"/>
                      <a:pt x="52" y="187"/>
                    </a:cubicBezTo>
                    <a:cubicBezTo>
                      <a:pt x="59" y="195"/>
                      <a:pt x="69" y="202"/>
                      <a:pt x="80" y="207"/>
                    </a:cubicBezTo>
                    <a:cubicBezTo>
                      <a:pt x="91" y="212"/>
                      <a:pt x="104" y="214"/>
                      <a:pt x="118" y="214"/>
                    </a:cubicBezTo>
                    <a:cubicBezTo>
                      <a:pt x="131" y="214"/>
                      <a:pt x="143" y="212"/>
                      <a:pt x="155" y="207"/>
                    </a:cubicBezTo>
                    <a:cubicBezTo>
                      <a:pt x="166" y="203"/>
                      <a:pt x="176" y="197"/>
                      <a:pt x="184" y="191"/>
                    </a:cubicBezTo>
                    <a:cubicBezTo>
                      <a:pt x="184" y="134"/>
                      <a:pt x="184" y="134"/>
                      <a:pt x="184" y="134"/>
                    </a:cubicBezTo>
                    <a:cubicBezTo>
                      <a:pt x="114" y="134"/>
                      <a:pt x="114" y="134"/>
                      <a:pt x="114" y="134"/>
                    </a:cubicBezTo>
                    <a:cubicBezTo>
                      <a:pt x="114" y="111"/>
                      <a:pt x="114" y="111"/>
                      <a:pt x="114" y="111"/>
                    </a:cubicBezTo>
                    <a:cubicBezTo>
                      <a:pt x="209" y="111"/>
                      <a:pt x="209" y="111"/>
                      <a:pt x="209" y="111"/>
                    </a:cubicBezTo>
                    <a:cubicBezTo>
                      <a:pt x="209" y="202"/>
                      <a:pt x="209" y="202"/>
                      <a:pt x="209" y="202"/>
                    </a:cubicBezTo>
                    <a:cubicBezTo>
                      <a:pt x="198" y="212"/>
                      <a:pt x="185" y="220"/>
                      <a:pt x="169" y="227"/>
                    </a:cubicBezTo>
                    <a:cubicBezTo>
                      <a:pt x="154" y="234"/>
                      <a:pt x="136" y="237"/>
                      <a:pt x="117" y="23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8" name="Freeform 480"/>
              <p:cNvSpPr>
                <a:spLocks noEditPoints="1"/>
              </p:cNvSpPr>
              <p:nvPr/>
            </p:nvSpPr>
            <p:spPr bwMode="auto">
              <a:xfrm>
                <a:off x="8162925" y="4573588"/>
                <a:ext cx="93663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9" y="0"/>
                  </a:cxn>
                  <a:cxn ang="0">
                    <a:pos x="136" y="6"/>
                  </a:cxn>
                  <a:cxn ang="0">
                    <a:pos x="164" y="23"/>
                  </a:cxn>
                  <a:cxn ang="0">
                    <a:pos x="177" y="43"/>
                  </a:cxn>
                  <a:cxn ang="0">
                    <a:pos x="182" y="68"/>
                  </a:cxn>
                  <a:cxn ang="0">
                    <a:pos x="182" y="69"/>
                  </a:cxn>
                  <a:cxn ang="0">
                    <a:pos x="177" y="95"/>
                  </a:cxn>
                  <a:cxn ang="0">
                    <a:pos x="164" y="114"/>
                  </a:cxn>
                  <a:cxn ang="0">
                    <a:pos x="144" y="128"/>
                  </a:cxn>
                  <a:cxn ang="0">
                    <a:pos x="119" y="136"/>
                  </a:cxn>
                  <a:cxn ang="0">
                    <a:pos x="190" y="229"/>
                  </a:cxn>
                  <a:cxn ang="0">
                    <a:pos x="158" y="229"/>
                  </a:cxn>
                  <a:cxn ang="0">
                    <a:pos x="91" y="140"/>
                  </a:cxn>
                  <a:cxn ang="0">
                    <a:pos x="91" y="140"/>
                  </a:cxn>
                  <a:cxn ang="0">
                    <a:pos x="26" y="140"/>
                  </a:cxn>
                  <a:cxn ang="0">
                    <a:pos x="26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97" y="117"/>
                  </a:cxn>
                  <a:cxn ang="0">
                    <a:pos x="120" y="114"/>
                  </a:cxn>
                  <a:cxn ang="0">
                    <a:pos x="139" y="104"/>
                  </a:cxn>
                  <a:cxn ang="0">
                    <a:pos x="151" y="90"/>
                  </a:cxn>
                  <a:cxn ang="0">
                    <a:pos x="156" y="70"/>
                  </a:cxn>
                  <a:cxn ang="0">
                    <a:pos x="156" y="69"/>
                  </a:cxn>
                  <a:cxn ang="0">
                    <a:pos x="140" y="36"/>
                  </a:cxn>
                  <a:cxn ang="0">
                    <a:pos x="97" y="24"/>
                  </a:cxn>
                  <a:cxn ang="0">
                    <a:pos x="26" y="24"/>
                  </a:cxn>
                  <a:cxn ang="0">
                    <a:pos x="26" y="117"/>
                  </a:cxn>
                  <a:cxn ang="0">
                    <a:pos x="97" y="117"/>
                  </a:cxn>
                </a:cxnLst>
                <a:rect l="0" t="0" r="r" b="b"/>
                <a:pathLst>
                  <a:path w="190" h="229">
                    <a:moveTo>
                      <a:pt x="0" y="0"/>
                    </a:moveTo>
                    <a:cubicBezTo>
                      <a:pt x="99" y="0"/>
                      <a:pt x="99" y="0"/>
                      <a:pt x="99" y="0"/>
                    </a:cubicBezTo>
                    <a:cubicBezTo>
                      <a:pt x="113" y="0"/>
                      <a:pt x="125" y="2"/>
                      <a:pt x="136" y="6"/>
                    </a:cubicBezTo>
                    <a:cubicBezTo>
                      <a:pt x="147" y="10"/>
                      <a:pt x="157" y="16"/>
                      <a:pt x="164" y="23"/>
                    </a:cubicBezTo>
                    <a:cubicBezTo>
                      <a:pt x="169" y="29"/>
                      <a:pt x="174" y="35"/>
                      <a:pt x="177" y="43"/>
                    </a:cubicBezTo>
                    <a:cubicBezTo>
                      <a:pt x="180" y="51"/>
                      <a:pt x="182" y="59"/>
                      <a:pt x="182" y="68"/>
                    </a:cubicBezTo>
                    <a:cubicBezTo>
                      <a:pt x="182" y="69"/>
                      <a:pt x="182" y="69"/>
                      <a:pt x="182" y="69"/>
                    </a:cubicBezTo>
                    <a:cubicBezTo>
                      <a:pt x="182" y="79"/>
                      <a:pt x="180" y="87"/>
                      <a:pt x="177" y="95"/>
                    </a:cubicBezTo>
                    <a:cubicBezTo>
                      <a:pt x="174" y="102"/>
                      <a:pt x="170" y="109"/>
                      <a:pt x="164" y="114"/>
                    </a:cubicBezTo>
                    <a:cubicBezTo>
                      <a:pt x="158" y="120"/>
                      <a:pt x="152" y="124"/>
                      <a:pt x="144" y="128"/>
                    </a:cubicBezTo>
                    <a:cubicBezTo>
                      <a:pt x="137" y="132"/>
                      <a:pt x="128" y="134"/>
                      <a:pt x="119" y="136"/>
                    </a:cubicBezTo>
                    <a:cubicBezTo>
                      <a:pt x="190" y="229"/>
                      <a:pt x="190" y="229"/>
                      <a:pt x="190" y="229"/>
                    </a:cubicBezTo>
                    <a:cubicBezTo>
                      <a:pt x="158" y="229"/>
                      <a:pt x="158" y="229"/>
                      <a:pt x="158" y="229"/>
                    </a:cubicBezTo>
                    <a:cubicBezTo>
                      <a:pt x="91" y="140"/>
                      <a:pt x="91" y="140"/>
                      <a:pt x="91" y="140"/>
                    </a:cubicBezTo>
                    <a:cubicBezTo>
                      <a:pt x="91" y="140"/>
                      <a:pt x="91" y="140"/>
                      <a:pt x="91" y="140"/>
                    </a:cubicBezTo>
                    <a:cubicBezTo>
                      <a:pt x="26" y="140"/>
                      <a:pt x="26" y="140"/>
                      <a:pt x="26" y="140"/>
                    </a:cubicBezTo>
                    <a:cubicBezTo>
                      <a:pt x="26" y="229"/>
                      <a:pt x="26" y="229"/>
                      <a:pt x="26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97" y="117"/>
                    </a:moveTo>
                    <a:cubicBezTo>
                      <a:pt x="105" y="117"/>
                      <a:pt x="113" y="116"/>
                      <a:pt x="120" y="114"/>
                    </a:cubicBezTo>
                    <a:cubicBezTo>
                      <a:pt x="127" y="112"/>
                      <a:pt x="134" y="108"/>
                      <a:pt x="139" y="104"/>
                    </a:cubicBezTo>
                    <a:cubicBezTo>
                      <a:pt x="144" y="100"/>
                      <a:pt x="148" y="95"/>
                      <a:pt x="151" y="90"/>
                    </a:cubicBezTo>
                    <a:cubicBezTo>
                      <a:pt x="154" y="84"/>
                      <a:pt x="156" y="77"/>
                      <a:pt x="156" y="70"/>
                    </a:cubicBezTo>
                    <a:cubicBezTo>
                      <a:pt x="156" y="69"/>
                      <a:pt x="156" y="69"/>
                      <a:pt x="156" y="69"/>
                    </a:cubicBezTo>
                    <a:cubicBezTo>
                      <a:pt x="156" y="55"/>
                      <a:pt x="151" y="44"/>
                      <a:pt x="140" y="36"/>
                    </a:cubicBezTo>
                    <a:cubicBezTo>
                      <a:pt x="130" y="28"/>
                      <a:pt x="115" y="24"/>
                      <a:pt x="97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17"/>
                      <a:pt x="26" y="117"/>
                      <a:pt x="26" y="117"/>
                    </a:cubicBezTo>
                    <a:lnTo>
                      <a:pt x="97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49" name="Freeform 481"/>
              <p:cNvSpPr>
                <a:spLocks noEditPoints="1"/>
              </p:cNvSpPr>
              <p:nvPr/>
            </p:nvSpPr>
            <p:spPr bwMode="auto">
              <a:xfrm>
                <a:off x="8251825" y="4572001"/>
                <a:ext cx="114300" cy="112713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40" y="0"/>
                  </a:cxn>
                  <a:cxn ang="0">
                    <a:pos x="72" y="71"/>
                  </a:cxn>
                  <a:cxn ang="0">
                    <a:pos x="63" y="71"/>
                  </a:cxn>
                  <a:cxn ang="0">
                    <a:pos x="55" y="53"/>
                  </a:cxn>
                  <a:cxn ang="0">
                    <a:pos x="16" y="53"/>
                  </a:cxn>
                  <a:cxn ang="0">
                    <a:pos x="8" y="71"/>
                  </a:cxn>
                  <a:cxn ang="0">
                    <a:pos x="0" y="71"/>
                  </a:cxn>
                  <a:cxn ang="0">
                    <a:pos x="32" y="0"/>
                  </a:cxn>
                  <a:cxn ang="0">
                    <a:pos x="52" y="46"/>
                  </a:cxn>
                  <a:cxn ang="0">
                    <a:pos x="36" y="10"/>
                  </a:cxn>
                  <a:cxn ang="0">
                    <a:pos x="20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1">
                    <a:moveTo>
                      <a:pt x="32" y="0"/>
                    </a:moveTo>
                    <a:lnTo>
                      <a:pt x="40" y="0"/>
                    </a:lnTo>
                    <a:lnTo>
                      <a:pt x="72" y="71"/>
                    </a:lnTo>
                    <a:lnTo>
                      <a:pt x="63" y="71"/>
                    </a:lnTo>
                    <a:lnTo>
                      <a:pt x="55" y="53"/>
                    </a:lnTo>
                    <a:lnTo>
                      <a:pt x="16" y="53"/>
                    </a:lnTo>
                    <a:lnTo>
                      <a:pt x="8" y="71"/>
                    </a:lnTo>
                    <a:lnTo>
                      <a:pt x="0" y="71"/>
                    </a:lnTo>
                    <a:lnTo>
                      <a:pt x="32" y="0"/>
                    </a:lnTo>
                    <a:close/>
                    <a:moveTo>
                      <a:pt x="52" y="46"/>
                    </a:moveTo>
                    <a:lnTo>
                      <a:pt x="36" y="10"/>
                    </a:lnTo>
                    <a:lnTo>
                      <a:pt x="20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0" name="Freeform 482"/>
              <p:cNvSpPr>
                <a:spLocks noEditPoints="1"/>
              </p:cNvSpPr>
              <p:nvPr/>
            </p:nvSpPr>
            <p:spPr bwMode="auto">
              <a:xfrm>
                <a:off x="8370888" y="4573588"/>
                <a:ext cx="98425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9" y="0"/>
                  </a:cxn>
                  <a:cxn ang="0">
                    <a:pos x="128" y="9"/>
                  </a:cxn>
                  <a:cxn ang="0">
                    <a:pos x="167" y="33"/>
                  </a:cxn>
                  <a:cxn ang="0">
                    <a:pos x="192" y="69"/>
                  </a:cxn>
                  <a:cxn ang="0">
                    <a:pos x="201" y="114"/>
                  </a:cxn>
                  <a:cxn ang="0">
                    <a:pos x="201" y="115"/>
                  </a:cxn>
                  <a:cxn ang="0">
                    <a:pos x="192" y="160"/>
                  </a:cxn>
                  <a:cxn ang="0">
                    <a:pos x="167" y="196"/>
                  </a:cxn>
                  <a:cxn ang="0">
                    <a:pos x="128" y="221"/>
                  </a:cxn>
                  <a:cxn ang="0">
                    <a:pos x="79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79" y="206"/>
                  </a:cxn>
                  <a:cxn ang="0">
                    <a:pos x="118" y="199"/>
                  </a:cxn>
                  <a:cxn ang="0">
                    <a:pos x="148" y="180"/>
                  </a:cxn>
                  <a:cxn ang="0">
                    <a:pos x="167" y="151"/>
                  </a:cxn>
                  <a:cxn ang="0">
                    <a:pos x="174" y="115"/>
                  </a:cxn>
                  <a:cxn ang="0">
                    <a:pos x="174" y="115"/>
                  </a:cxn>
                  <a:cxn ang="0">
                    <a:pos x="167" y="79"/>
                  </a:cxn>
                  <a:cxn ang="0">
                    <a:pos x="148" y="50"/>
                  </a:cxn>
                  <a:cxn ang="0">
                    <a:pos x="118" y="31"/>
                  </a:cxn>
                  <a:cxn ang="0">
                    <a:pos x="79" y="24"/>
                  </a:cxn>
                  <a:cxn ang="0">
                    <a:pos x="25" y="24"/>
                  </a:cxn>
                  <a:cxn ang="0">
                    <a:pos x="25" y="206"/>
                  </a:cxn>
                  <a:cxn ang="0">
                    <a:pos x="79" y="206"/>
                  </a:cxn>
                </a:cxnLst>
                <a:rect l="0" t="0" r="r" b="b"/>
                <a:pathLst>
                  <a:path w="201" h="229">
                    <a:moveTo>
                      <a:pt x="0" y="0"/>
                    </a:moveTo>
                    <a:cubicBezTo>
                      <a:pt x="79" y="0"/>
                      <a:pt x="79" y="0"/>
                      <a:pt x="79" y="0"/>
                    </a:cubicBezTo>
                    <a:cubicBezTo>
                      <a:pt x="97" y="0"/>
                      <a:pt x="113" y="3"/>
                      <a:pt x="128" y="9"/>
                    </a:cubicBezTo>
                    <a:cubicBezTo>
                      <a:pt x="143" y="15"/>
                      <a:pt x="156" y="23"/>
                      <a:pt x="167" y="33"/>
                    </a:cubicBezTo>
                    <a:cubicBezTo>
                      <a:pt x="178" y="43"/>
                      <a:pt x="186" y="55"/>
                      <a:pt x="192" y="69"/>
                    </a:cubicBezTo>
                    <a:cubicBezTo>
                      <a:pt x="198" y="83"/>
                      <a:pt x="201" y="98"/>
                      <a:pt x="201" y="114"/>
                    </a:cubicBezTo>
                    <a:cubicBezTo>
                      <a:pt x="201" y="115"/>
                      <a:pt x="201" y="115"/>
                      <a:pt x="201" y="115"/>
                    </a:cubicBezTo>
                    <a:cubicBezTo>
                      <a:pt x="201" y="131"/>
                      <a:pt x="198" y="146"/>
                      <a:pt x="192" y="160"/>
                    </a:cubicBezTo>
                    <a:cubicBezTo>
                      <a:pt x="186" y="174"/>
                      <a:pt x="178" y="186"/>
                      <a:pt x="167" y="196"/>
                    </a:cubicBezTo>
                    <a:cubicBezTo>
                      <a:pt x="156" y="207"/>
                      <a:pt x="143" y="215"/>
                      <a:pt x="128" y="221"/>
                    </a:cubicBezTo>
                    <a:cubicBezTo>
                      <a:pt x="113" y="226"/>
                      <a:pt x="97" y="229"/>
                      <a:pt x="79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79" y="206"/>
                    </a:moveTo>
                    <a:cubicBezTo>
                      <a:pt x="94" y="206"/>
                      <a:pt x="107" y="203"/>
                      <a:pt x="118" y="199"/>
                    </a:cubicBezTo>
                    <a:cubicBezTo>
                      <a:pt x="130" y="194"/>
                      <a:pt x="140" y="188"/>
                      <a:pt x="148" y="180"/>
                    </a:cubicBezTo>
                    <a:cubicBezTo>
                      <a:pt x="157" y="172"/>
                      <a:pt x="163" y="162"/>
                      <a:pt x="167" y="151"/>
                    </a:cubicBezTo>
                    <a:cubicBezTo>
                      <a:pt x="172" y="140"/>
                      <a:pt x="174" y="128"/>
                      <a:pt x="174" y="115"/>
                    </a:cubicBezTo>
                    <a:cubicBezTo>
                      <a:pt x="174" y="115"/>
                      <a:pt x="174" y="115"/>
                      <a:pt x="174" y="115"/>
                    </a:cubicBezTo>
                    <a:cubicBezTo>
                      <a:pt x="174" y="102"/>
                      <a:pt x="172" y="90"/>
                      <a:pt x="167" y="79"/>
                    </a:cubicBezTo>
                    <a:cubicBezTo>
                      <a:pt x="163" y="68"/>
                      <a:pt x="157" y="59"/>
                      <a:pt x="148" y="50"/>
                    </a:cubicBezTo>
                    <a:cubicBezTo>
                      <a:pt x="140" y="42"/>
                      <a:pt x="130" y="36"/>
                      <a:pt x="118" y="31"/>
                    </a:cubicBezTo>
                    <a:cubicBezTo>
                      <a:pt x="107" y="26"/>
                      <a:pt x="94" y="24"/>
                      <a:pt x="79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206"/>
                      <a:pt x="25" y="206"/>
                      <a:pt x="25" y="206"/>
                    </a:cubicBezTo>
                    <a:lnTo>
                      <a:pt x="79" y="20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1" name="Freeform 483"/>
              <p:cNvSpPr>
                <a:spLocks/>
              </p:cNvSpPr>
              <p:nvPr/>
            </p:nvSpPr>
            <p:spPr bwMode="auto">
              <a:xfrm>
                <a:off x="8477250" y="4573588"/>
                <a:ext cx="93663" cy="114300"/>
              </a:xfrm>
              <a:custGeom>
                <a:avLst/>
                <a:gdLst/>
                <a:ahLst/>
                <a:cxnLst>
                  <a:cxn ang="0">
                    <a:pos x="95" y="233"/>
                  </a:cxn>
                  <a:cxn ang="0">
                    <a:pos x="57" y="227"/>
                  </a:cxn>
                  <a:cxn ang="0">
                    <a:pos x="26" y="208"/>
                  </a:cxn>
                  <a:cxn ang="0">
                    <a:pos x="7" y="176"/>
                  </a:cxn>
                  <a:cxn ang="0">
                    <a:pos x="0" y="133"/>
                  </a:cxn>
                  <a:cxn ang="0">
                    <a:pos x="0" y="0"/>
                  </a:cxn>
                  <a:cxn ang="0">
                    <a:pos x="26" y="0"/>
                  </a:cxn>
                  <a:cxn ang="0">
                    <a:pos x="26" y="132"/>
                  </a:cxn>
                  <a:cxn ang="0">
                    <a:pos x="44" y="189"/>
                  </a:cxn>
                  <a:cxn ang="0">
                    <a:pos x="96" y="209"/>
                  </a:cxn>
                  <a:cxn ang="0">
                    <a:pos x="146" y="190"/>
                  </a:cxn>
                  <a:cxn ang="0">
                    <a:pos x="165" y="133"/>
                  </a:cxn>
                  <a:cxn ang="0">
                    <a:pos x="165" y="0"/>
                  </a:cxn>
                  <a:cxn ang="0">
                    <a:pos x="191" y="0"/>
                  </a:cxn>
                  <a:cxn ang="0">
                    <a:pos x="191" y="131"/>
                  </a:cxn>
                  <a:cxn ang="0">
                    <a:pos x="184" y="176"/>
                  </a:cxn>
                  <a:cxn ang="0">
                    <a:pos x="165" y="207"/>
                  </a:cxn>
                  <a:cxn ang="0">
                    <a:pos x="135" y="227"/>
                  </a:cxn>
                  <a:cxn ang="0">
                    <a:pos x="95" y="233"/>
                  </a:cxn>
                </a:cxnLst>
                <a:rect l="0" t="0" r="r" b="b"/>
                <a:pathLst>
                  <a:path w="191" h="233">
                    <a:moveTo>
                      <a:pt x="95" y="233"/>
                    </a:moveTo>
                    <a:cubicBezTo>
                      <a:pt x="81" y="233"/>
                      <a:pt x="68" y="231"/>
                      <a:pt x="57" y="227"/>
                    </a:cubicBezTo>
                    <a:cubicBezTo>
                      <a:pt x="45" y="222"/>
                      <a:pt x="35" y="216"/>
                      <a:pt x="26" y="208"/>
                    </a:cubicBezTo>
                    <a:cubicBezTo>
                      <a:pt x="18" y="199"/>
                      <a:pt x="12" y="189"/>
                      <a:pt x="7" y="176"/>
                    </a:cubicBezTo>
                    <a:cubicBezTo>
                      <a:pt x="2" y="164"/>
                      <a:pt x="0" y="150"/>
                      <a:pt x="0" y="13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32"/>
                      <a:pt x="26" y="132"/>
                      <a:pt x="26" y="132"/>
                    </a:cubicBezTo>
                    <a:cubicBezTo>
                      <a:pt x="26" y="157"/>
                      <a:pt x="32" y="176"/>
                      <a:pt x="44" y="189"/>
                    </a:cubicBezTo>
                    <a:cubicBezTo>
                      <a:pt x="57" y="202"/>
                      <a:pt x="74" y="209"/>
                      <a:pt x="96" y="209"/>
                    </a:cubicBezTo>
                    <a:cubicBezTo>
                      <a:pt x="117" y="209"/>
                      <a:pt x="134" y="203"/>
                      <a:pt x="146" y="190"/>
                    </a:cubicBezTo>
                    <a:cubicBezTo>
                      <a:pt x="159" y="177"/>
                      <a:pt x="165" y="159"/>
                      <a:pt x="165" y="133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131"/>
                      <a:pt x="191" y="131"/>
                      <a:pt x="191" y="131"/>
                    </a:cubicBezTo>
                    <a:cubicBezTo>
                      <a:pt x="191" y="148"/>
                      <a:pt x="189" y="163"/>
                      <a:pt x="184" y="176"/>
                    </a:cubicBezTo>
                    <a:cubicBezTo>
                      <a:pt x="180" y="188"/>
                      <a:pt x="173" y="199"/>
                      <a:pt x="165" y="207"/>
                    </a:cubicBezTo>
                    <a:cubicBezTo>
                      <a:pt x="156" y="216"/>
                      <a:pt x="146" y="222"/>
                      <a:pt x="135" y="227"/>
                    </a:cubicBezTo>
                    <a:cubicBezTo>
                      <a:pt x="123" y="231"/>
                      <a:pt x="110" y="233"/>
                      <a:pt x="95" y="23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2" name="Freeform 484"/>
              <p:cNvSpPr>
                <a:spLocks noEditPoints="1"/>
              </p:cNvSpPr>
              <p:nvPr/>
            </p:nvSpPr>
            <p:spPr bwMode="auto">
              <a:xfrm>
                <a:off x="8574088" y="4572001"/>
                <a:ext cx="114300" cy="112713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9" y="0"/>
                  </a:cxn>
                  <a:cxn ang="0">
                    <a:pos x="72" y="71"/>
                  </a:cxn>
                  <a:cxn ang="0">
                    <a:pos x="63" y="71"/>
                  </a:cxn>
                  <a:cxn ang="0">
                    <a:pos x="55" y="53"/>
                  </a:cxn>
                  <a:cxn ang="0">
                    <a:pos x="16" y="53"/>
                  </a:cxn>
                  <a:cxn ang="0">
                    <a:pos x="8" y="71"/>
                  </a:cxn>
                  <a:cxn ang="0">
                    <a:pos x="0" y="71"/>
                  </a:cxn>
                  <a:cxn ang="0">
                    <a:pos x="32" y="0"/>
                  </a:cxn>
                  <a:cxn ang="0">
                    <a:pos x="52" y="46"/>
                  </a:cxn>
                  <a:cxn ang="0">
                    <a:pos x="35" y="10"/>
                  </a:cxn>
                  <a:cxn ang="0">
                    <a:pos x="19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1">
                    <a:moveTo>
                      <a:pt x="32" y="0"/>
                    </a:moveTo>
                    <a:lnTo>
                      <a:pt x="39" y="0"/>
                    </a:lnTo>
                    <a:lnTo>
                      <a:pt x="72" y="71"/>
                    </a:lnTo>
                    <a:lnTo>
                      <a:pt x="63" y="71"/>
                    </a:lnTo>
                    <a:lnTo>
                      <a:pt x="55" y="53"/>
                    </a:lnTo>
                    <a:lnTo>
                      <a:pt x="16" y="53"/>
                    </a:lnTo>
                    <a:lnTo>
                      <a:pt x="8" y="71"/>
                    </a:lnTo>
                    <a:lnTo>
                      <a:pt x="0" y="71"/>
                    </a:lnTo>
                    <a:lnTo>
                      <a:pt x="32" y="0"/>
                    </a:lnTo>
                    <a:close/>
                    <a:moveTo>
                      <a:pt x="52" y="46"/>
                    </a:moveTo>
                    <a:lnTo>
                      <a:pt x="35" y="10"/>
                    </a:lnTo>
                    <a:lnTo>
                      <a:pt x="19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3" name="Freeform 485"/>
              <p:cNvSpPr>
                <a:spLocks/>
              </p:cNvSpPr>
              <p:nvPr/>
            </p:nvSpPr>
            <p:spPr bwMode="auto">
              <a:xfrm>
                <a:off x="8686800" y="4570413"/>
                <a:ext cx="101600" cy="139700"/>
              </a:xfrm>
              <a:custGeom>
                <a:avLst/>
                <a:gdLst/>
                <a:ahLst/>
                <a:cxnLst>
                  <a:cxn ang="0">
                    <a:pos x="74" y="273"/>
                  </a:cxn>
                  <a:cxn ang="0">
                    <a:pos x="99" y="236"/>
                  </a:cxn>
                  <a:cxn ang="0">
                    <a:pos x="59" y="223"/>
                  </a:cxn>
                  <a:cxn ang="0">
                    <a:pos x="28" y="198"/>
                  </a:cxn>
                  <a:cxn ang="0">
                    <a:pos x="7" y="162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8" y="73"/>
                  </a:cxn>
                  <a:cxn ang="0">
                    <a:pos x="33" y="35"/>
                  </a:cxn>
                  <a:cxn ang="0">
                    <a:pos x="69" y="10"/>
                  </a:cxn>
                  <a:cxn ang="0">
                    <a:pos x="116" y="0"/>
                  </a:cxn>
                  <a:cxn ang="0">
                    <a:pos x="144" y="3"/>
                  </a:cxn>
                  <a:cxn ang="0">
                    <a:pos x="167" y="10"/>
                  </a:cxn>
                  <a:cxn ang="0">
                    <a:pos x="187" y="22"/>
                  </a:cxn>
                  <a:cxn ang="0">
                    <a:pos x="205" y="37"/>
                  </a:cxn>
                  <a:cxn ang="0">
                    <a:pos x="187" y="56"/>
                  </a:cxn>
                  <a:cxn ang="0">
                    <a:pos x="156" y="33"/>
                  </a:cxn>
                  <a:cxn ang="0">
                    <a:pos x="115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7" y="118"/>
                  </a:cxn>
                  <a:cxn ang="0">
                    <a:pos x="27" y="119"/>
                  </a:cxn>
                  <a:cxn ang="0">
                    <a:pos x="33" y="156"/>
                  </a:cxn>
                  <a:cxn ang="0">
                    <a:pos x="52" y="186"/>
                  </a:cxn>
                  <a:cxn ang="0">
                    <a:pos x="80" y="206"/>
                  </a:cxn>
                  <a:cxn ang="0">
                    <a:pos x="115" y="213"/>
                  </a:cxn>
                  <a:cxn ang="0">
                    <a:pos x="156" y="205"/>
                  </a:cxn>
                  <a:cxn ang="0">
                    <a:pos x="189" y="180"/>
                  </a:cxn>
                  <a:cxn ang="0">
                    <a:pos x="206" y="197"/>
                  </a:cxn>
                  <a:cxn ang="0">
                    <a:pos x="189" y="213"/>
                  </a:cxn>
                  <a:cxn ang="0">
                    <a:pos x="169" y="225"/>
                  </a:cxn>
                  <a:cxn ang="0">
                    <a:pos x="146" y="234"/>
                  </a:cxn>
                  <a:cxn ang="0">
                    <a:pos x="120" y="237"/>
                  </a:cxn>
                  <a:cxn ang="0">
                    <a:pos x="98" y="284"/>
                  </a:cxn>
                  <a:cxn ang="0">
                    <a:pos x="74" y="273"/>
                  </a:cxn>
                </a:cxnLst>
                <a:rect l="0" t="0" r="r" b="b"/>
                <a:pathLst>
                  <a:path w="206" h="284">
                    <a:moveTo>
                      <a:pt x="74" y="273"/>
                    </a:moveTo>
                    <a:cubicBezTo>
                      <a:pt x="99" y="236"/>
                      <a:pt x="99" y="236"/>
                      <a:pt x="99" y="236"/>
                    </a:cubicBezTo>
                    <a:cubicBezTo>
                      <a:pt x="85" y="234"/>
                      <a:pt x="71" y="230"/>
                      <a:pt x="59" y="223"/>
                    </a:cubicBezTo>
                    <a:cubicBezTo>
                      <a:pt x="47" y="217"/>
                      <a:pt x="36" y="208"/>
                      <a:pt x="28" y="198"/>
                    </a:cubicBezTo>
                    <a:cubicBezTo>
                      <a:pt x="19" y="188"/>
                      <a:pt x="12" y="176"/>
                      <a:pt x="7" y="162"/>
                    </a:cubicBezTo>
                    <a:cubicBezTo>
                      <a:pt x="2" y="149"/>
                      <a:pt x="0" y="134"/>
                      <a:pt x="0" y="119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03"/>
                      <a:pt x="3" y="87"/>
                      <a:pt x="8" y="73"/>
                    </a:cubicBezTo>
                    <a:cubicBezTo>
                      <a:pt x="14" y="59"/>
                      <a:pt x="22" y="46"/>
                      <a:pt x="33" y="35"/>
                    </a:cubicBezTo>
                    <a:cubicBezTo>
                      <a:pt x="43" y="24"/>
                      <a:pt x="55" y="16"/>
                      <a:pt x="69" y="10"/>
                    </a:cubicBezTo>
                    <a:cubicBezTo>
                      <a:pt x="83" y="3"/>
                      <a:pt x="99" y="0"/>
                      <a:pt x="116" y="0"/>
                    </a:cubicBezTo>
                    <a:cubicBezTo>
                      <a:pt x="126" y="0"/>
                      <a:pt x="136" y="1"/>
                      <a:pt x="144" y="3"/>
                    </a:cubicBezTo>
                    <a:cubicBezTo>
                      <a:pt x="152" y="5"/>
                      <a:pt x="160" y="7"/>
                      <a:pt x="167" y="10"/>
                    </a:cubicBezTo>
                    <a:cubicBezTo>
                      <a:pt x="175" y="13"/>
                      <a:pt x="181" y="17"/>
                      <a:pt x="187" y="22"/>
                    </a:cubicBezTo>
                    <a:cubicBezTo>
                      <a:pt x="194" y="26"/>
                      <a:pt x="199" y="31"/>
                      <a:pt x="205" y="37"/>
                    </a:cubicBezTo>
                    <a:cubicBezTo>
                      <a:pt x="187" y="56"/>
                      <a:pt x="187" y="56"/>
                      <a:pt x="187" y="56"/>
                    </a:cubicBezTo>
                    <a:cubicBezTo>
                      <a:pt x="178" y="46"/>
                      <a:pt x="167" y="39"/>
                      <a:pt x="156" y="33"/>
                    </a:cubicBezTo>
                    <a:cubicBezTo>
                      <a:pt x="145" y="27"/>
                      <a:pt x="131" y="24"/>
                      <a:pt x="115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3" y="81"/>
                    </a:cubicBezTo>
                    <a:cubicBezTo>
                      <a:pt x="29" y="93"/>
                      <a:pt x="27" y="105"/>
                      <a:pt x="27" y="118"/>
                    </a:cubicBezTo>
                    <a:cubicBezTo>
                      <a:pt x="27" y="119"/>
                      <a:pt x="27" y="119"/>
                      <a:pt x="27" y="119"/>
                    </a:cubicBezTo>
                    <a:cubicBezTo>
                      <a:pt x="27" y="132"/>
                      <a:pt x="29" y="145"/>
                      <a:pt x="33" y="156"/>
                    </a:cubicBezTo>
                    <a:cubicBezTo>
                      <a:pt x="38" y="167"/>
                      <a:pt x="44" y="177"/>
                      <a:pt x="52" y="186"/>
                    </a:cubicBezTo>
                    <a:cubicBezTo>
                      <a:pt x="60" y="194"/>
                      <a:pt x="69" y="201"/>
                      <a:pt x="80" y="206"/>
                    </a:cubicBezTo>
                    <a:cubicBezTo>
                      <a:pt x="91" y="211"/>
                      <a:pt x="103" y="213"/>
                      <a:pt x="115" y="213"/>
                    </a:cubicBezTo>
                    <a:cubicBezTo>
                      <a:pt x="131" y="213"/>
                      <a:pt x="145" y="211"/>
                      <a:pt x="156" y="205"/>
                    </a:cubicBezTo>
                    <a:cubicBezTo>
                      <a:pt x="167" y="199"/>
                      <a:pt x="179" y="191"/>
                      <a:pt x="189" y="180"/>
                    </a:cubicBezTo>
                    <a:cubicBezTo>
                      <a:pt x="206" y="197"/>
                      <a:pt x="206" y="197"/>
                      <a:pt x="206" y="197"/>
                    </a:cubicBezTo>
                    <a:cubicBezTo>
                      <a:pt x="201" y="203"/>
                      <a:pt x="195" y="208"/>
                      <a:pt x="189" y="213"/>
                    </a:cubicBezTo>
                    <a:cubicBezTo>
                      <a:pt x="183" y="218"/>
                      <a:pt x="176" y="222"/>
                      <a:pt x="169" y="225"/>
                    </a:cubicBezTo>
                    <a:cubicBezTo>
                      <a:pt x="162" y="229"/>
                      <a:pt x="155" y="231"/>
                      <a:pt x="146" y="234"/>
                    </a:cubicBezTo>
                    <a:cubicBezTo>
                      <a:pt x="138" y="236"/>
                      <a:pt x="130" y="237"/>
                      <a:pt x="120" y="237"/>
                    </a:cubicBezTo>
                    <a:cubicBezTo>
                      <a:pt x="98" y="284"/>
                      <a:pt x="98" y="284"/>
                      <a:pt x="98" y="284"/>
                    </a:cubicBezTo>
                    <a:lnTo>
                      <a:pt x="74" y="273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4" name="Freeform 486"/>
              <p:cNvSpPr>
                <a:spLocks noEditPoints="1"/>
              </p:cNvSpPr>
              <p:nvPr/>
            </p:nvSpPr>
            <p:spPr bwMode="auto">
              <a:xfrm>
                <a:off x="8783638" y="4543426"/>
                <a:ext cx="114300" cy="141288"/>
              </a:xfrm>
              <a:custGeom>
                <a:avLst/>
                <a:gdLst/>
                <a:ahLst/>
                <a:cxnLst>
                  <a:cxn ang="0">
                    <a:pos x="104" y="57"/>
                  </a:cxn>
                  <a:cxn ang="0">
                    <a:pos x="129" y="57"/>
                  </a:cxn>
                  <a:cxn ang="0">
                    <a:pos x="233" y="288"/>
                  </a:cxn>
                  <a:cxn ang="0">
                    <a:pos x="205" y="288"/>
                  </a:cxn>
                  <a:cxn ang="0">
                    <a:pos x="179" y="228"/>
                  </a:cxn>
                  <a:cxn ang="0">
                    <a:pos x="54" y="228"/>
                  </a:cxn>
                  <a:cxn ang="0">
                    <a:pos x="27" y="288"/>
                  </a:cxn>
                  <a:cxn ang="0">
                    <a:pos x="0" y="288"/>
                  </a:cxn>
                  <a:cxn ang="0">
                    <a:pos x="104" y="57"/>
                  </a:cxn>
                  <a:cxn ang="0">
                    <a:pos x="63" y="38"/>
                  </a:cxn>
                  <a:cxn ang="0">
                    <a:pos x="75" y="11"/>
                  </a:cxn>
                  <a:cxn ang="0">
                    <a:pos x="94" y="3"/>
                  </a:cxn>
                  <a:cxn ang="0">
                    <a:pos x="105" y="5"/>
                  </a:cxn>
                  <a:cxn ang="0">
                    <a:pos x="117" y="10"/>
                  </a:cxn>
                  <a:cxn ang="0">
                    <a:pos x="128" y="14"/>
                  </a:cxn>
                  <a:cxn ang="0">
                    <a:pos x="138" y="16"/>
                  </a:cxn>
                  <a:cxn ang="0">
                    <a:pos x="148" y="13"/>
                  </a:cxn>
                  <a:cxn ang="0">
                    <a:pos x="155" y="0"/>
                  </a:cxn>
                  <a:cxn ang="0">
                    <a:pos x="170" y="4"/>
                  </a:cxn>
                  <a:cxn ang="0">
                    <a:pos x="158" y="31"/>
                  </a:cxn>
                  <a:cxn ang="0">
                    <a:pos x="139" y="39"/>
                  </a:cxn>
                  <a:cxn ang="0">
                    <a:pos x="128" y="37"/>
                  </a:cxn>
                  <a:cxn ang="0">
                    <a:pos x="116" y="32"/>
                  </a:cxn>
                  <a:cxn ang="0">
                    <a:pos x="105" y="28"/>
                  </a:cxn>
                  <a:cxn ang="0">
                    <a:pos x="95" y="26"/>
                  </a:cxn>
                  <a:cxn ang="0">
                    <a:pos x="85" y="29"/>
                  </a:cxn>
                  <a:cxn ang="0">
                    <a:pos x="78" y="42"/>
                  </a:cxn>
                  <a:cxn ang="0">
                    <a:pos x="63" y="38"/>
                  </a:cxn>
                  <a:cxn ang="0">
                    <a:pos x="168" y="205"/>
                  </a:cxn>
                  <a:cxn ang="0">
                    <a:pos x="116" y="88"/>
                  </a:cxn>
                  <a:cxn ang="0">
                    <a:pos x="64" y="205"/>
                  </a:cxn>
                  <a:cxn ang="0">
                    <a:pos x="168" y="205"/>
                  </a:cxn>
                </a:cxnLst>
                <a:rect l="0" t="0" r="r" b="b"/>
                <a:pathLst>
                  <a:path w="233" h="288">
                    <a:moveTo>
                      <a:pt x="104" y="57"/>
                    </a:moveTo>
                    <a:cubicBezTo>
                      <a:pt x="129" y="57"/>
                      <a:pt x="129" y="57"/>
                      <a:pt x="129" y="57"/>
                    </a:cubicBezTo>
                    <a:cubicBezTo>
                      <a:pt x="233" y="288"/>
                      <a:pt x="233" y="288"/>
                      <a:pt x="233" y="288"/>
                    </a:cubicBezTo>
                    <a:cubicBezTo>
                      <a:pt x="205" y="288"/>
                      <a:pt x="205" y="288"/>
                      <a:pt x="205" y="288"/>
                    </a:cubicBezTo>
                    <a:cubicBezTo>
                      <a:pt x="179" y="228"/>
                      <a:pt x="179" y="228"/>
                      <a:pt x="179" y="228"/>
                    </a:cubicBezTo>
                    <a:cubicBezTo>
                      <a:pt x="54" y="228"/>
                      <a:pt x="54" y="228"/>
                      <a:pt x="54" y="228"/>
                    </a:cubicBezTo>
                    <a:cubicBezTo>
                      <a:pt x="27" y="288"/>
                      <a:pt x="27" y="288"/>
                      <a:pt x="27" y="288"/>
                    </a:cubicBezTo>
                    <a:cubicBezTo>
                      <a:pt x="0" y="288"/>
                      <a:pt x="0" y="288"/>
                      <a:pt x="0" y="288"/>
                    </a:cubicBezTo>
                    <a:lnTo>
                      <a:pt x="104" y="57"/>
                    </a:lnTo>
                    <a:close/>
                    <a:moveTo>
                      <a:pt x="63" y="38"/>
                    </a:moveTo>
                    <a:cubicBezTo>
                      <a:pt x="66" y="25"/>
                      <a:pt x="70" y="16"/>
                      <a:pt x="75" y="11"/>
                    </a:cubicBezTo>
                    <a:cubicBezTo>
                      <a:pt x="80" y="6"/>
                      <a:pt x="86" y="3"/>
                      <a:pt x="94" y="3"/>
                    </a:cubicBezTo>
                    <a:cubicBezTo>
                      <a:pt x="98" y="3"/>
                      <a:pt x="102" y="4"/>
                      <a:pt x="105" y="5"/>
                    </a:cubicBezTo>
                    <a:cubicBezTo>
                      <a:pt x="109" y="7"/>
                      <a:pt x="113" y="8"/>
                      <a:pt x="117" y="10"/>
                    </a:cubicBezTo>
                    <a:cubicBezTo>
                      <a:pt x="121" y="11"/>
                      <a:pt x="125" y="13"/>
                      <a:pt x="128" y="14"/>
                    </a:cubicBezTo>
                    <a:cubicBezTo>
                      <a:pt x="132" y="16"/>
                      <a:pt x="135" y="16"/>
                      <a:pt x="138" y="16"/>
                    </a:cubicBezTo>
                    <a:cubicBezTo>
                      <a:pt x="142" y="16"/>
                      <a:pt x="146" y="15"/>
                      <a:pt x="148" y="13"/>
                    </a:cubicBezTo>
                    <a:cubicBezTo>
                      <a:pt x="150" y="10"/>
                      <a:pt x="153" y="6"/>
                      <a:pt x="155" y="0"/>
                    </a:cubicBezTo>
                    <a:cubicBezTo>
                      <a:pt x="170" y="4"/>
                      <a:pt x="170" y="4"/>
                      <a:pt x="170" y="4"/>
                    </a:cubicBezTo>
                    <a:cubicBezTo>
                      <a:pt x="167" y="17"/>
                      <a:pt x="163" y="26"/>
                      <a:pt x="158" y="31"/>
                    </a:cubicBezTo>
                    <a:cubicBezTo>
                      <a:pt x="153" y="36"/>
                      <a:pt x="147" y="39"/>
                      <a:pt x="139" y="39"/>
                    </a:cubicBezTo>
                    <a:cubicBezTo>
                      <a:pt x="135" y="39"/>
                      <a:pt x="132" y="38"/>
                      <a:pt x="128" y="37"/>
                    </a:cubicBezTo>
                    <a:cubicBezTo>
                      <a:pt x="124" y="36"/>
                      <a:pt x="120" y="34"/>
                      <a:pt x="116" y="32"/>
                    </a:cubicBezTo>
                    <a:cubicBezTo>
                      <a:pt x="112" y="31"/>
                      <a:pt x="108" y="29"/>
                      <a:pt x="105" y="28"/>
                    </a:cubicBezTo>
                    <a:cubicBezTo>
                      <a:pt x="101" y="26"/>
                      <a:pt x="98" y="26"/>
                      <a:pt x="95" y="26"/>
                    </a:cubicBezTo>
                    <a:cubicBezTo>
                      <a:pt x="91" y="26"/>
                      <a:pt x="88" y="27"/>
                      <a:pt x="85" y="29"/>
                    </a:cubicBezTo>
                    <a:cubicBezTo>
                      <a:pt x="83" y="32"/>
                      <a:pt x="81" y="36"/>
                      <a:pt x="78" y="42"/>
                    </a:cubicBezTo>
                    <a:lnTo>
                      <a:pt x="63" y="38"/>
                    </a:lnTo>
                    <a:close/>
                    <a:moveTo>
                      <a:pt x="168" y="205"/>
                    </a:moveTo>
                    <a:cubicBezTo>
                      <a:pt x="116" y="88"/>
                      <a:pt x="116" y="88"/>
                      <a:pt x="116" y="88"/>
                    </a:cubicBezTo>
                    <a:cubicBezTo>
                      <a:pt x="64" y="205"/>
                      <a:pt x="64" y="205"/>
                      <a:pt x="64" y="205"/>
                    </a:cubicBezTo>
                    <a:lnTo>
                      <a:pt x="168" y="20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5" name="Freeform 487"/>
              <p:cNvSpPr>
                <a:spLocks noEditPoints="1"/>
              </p:cNvSpPr>
              <p:nvPr/>
            </p:nvSpPr>
            <p:spPr bwMode="auto">
              <a:xfrm>
                <a:off x="8897938" y="4570413"/>
                <a:ext cx="114300" cy="117475"/>
              </a:xfrm>
              <a:custGeom>
                <a:avLst/>
                <a:gdLst/>
                <a:ahLst/>
                <a:cxnLst>
                  <a:cxn ang="0">
                    <a:pos x="117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9" y="164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9" y="74"/>
                  </a:cxn>
                  <a:cxn ang="0">
                    <a:pos x="33" y="36"/>
                  </a:cxn>
                  <a:cxn ang="0">
                    <a:pos x="70" y="10"/>
                  </a:cxn>
                  <a:cxn ang="0">
                    <a:pos x="117" y="0"/>
                  </a:cxn>
                  <a:cxn ang="0">
                    <a:pos x="165" y="10"/>
                  </a:cxn>
                  <a:cxn ang="0">
                    <a:pos x="202" y="35"/>
                  </a:cxn>
                  <a:cxn ang="0">
                    <a:pos x="226" y="73"/>
                  </a:cxn>
                  <a:cxn ang="0">
                    <a:pos x="234" y="118"/>
                  </a:cxn>
                  <a:cxn ang="0">
                    <a:pos x="234" y="119"/>
                  </a:cxn>
                  <a:cxn ang="0">
                    <a:pos x="226" y="164"/>
                  </a:cxn>
                  <a:cxn ang="0">
                    <a:pos x="202" y="202"/>
                  </a:cxn>
                  <a:cxn ang="0">
                    <a:pos x="165" y="228"/>
                  </a:cxn>
                  <a:cxn ang="0">
                    <a:pos x="117" y="237"/>
                  </a:cxn>
                  <a:cxn ang="0">
                    <a:pos x="117" y="213"/>
                  </a:cxn>
                  <a:cxn ang="0">
                    <a:pos x="154" y="206"/>
                  </a:cxn>
                  <a:cxn ang="0">
                    <a:pos x="182" y="186"/>
                  </a:cxn>
                  <a:cxn ang="0">
                    <a:pos x="201" y="156"/>
                  </a:cxn>
                  <a:cxn ang="0">
                    <a:pos x="207" y="119"/>
                  </a:cxn>
                  <a:cxn ang="0">
                    <a:pos x="207" y="119"/>
                  </a:cxn>
                  <a:cxn ang="0">
                    <a:pos x="201" y="82"/>
                  </a:cxn>
                  <a:cxn ang="0">
                    <a:pos x="182" y="52"/>
                  </a:cxn>
                  <a:cxn ang="0">
                    <a:pos x="153" y="32"/>
                  </a:cxn>
                  <a:cxn ang="0">
                    <a:pos x="117" y="24"/>
                  </a:cxn>
                  <a:cxn ang="0">
                    <a:pos x="81" y="32"/>
                  </a:cxn>
                  <a:cxn ang="0">
                    <a:pos x="52" y="52"/>
                  </a:cxn>
                  <a:cxn ang="0">
                    <a:pos x="34" y="81"/>
                  </a:cxn>
                  <a:cxn ang="0">
                    <a:pos x="27" y="118"/>
                  </a:cxn>
                  <a:cxn ang="0">
                    <a:pos x="27" y="119"/>
                  </a:cxn>
                  <a:cxn ang="0">
                    <a:pos x="34" y="156"/>
                  </a:cxn>
                  <a:cxn ang="0">
                    <a:pos x="53" y="186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7" y="237"/>
                    </a:moveTo>
                    <a:cubicBezTo>
                      <a:pt x="99" y="237"/>
                      <a:pt x="83" y="234"/>
                      <a:pt x="69" y="228"/>
                    </a:cubicBezTo>
                    <a:cubicBezTo>
                      <a:pt x="55" y="222"/>
                      <a:pt x="43" y="213"/>
                      <a:pt x="32" y="202"/>
                    </a:cubicBezTo>
                    <a:cubicBezTo>
                      <a:pt x="22" y="191"/>
                      <a:pt x="14" y="179"/>
                      <a:pt x="9" y="164"/>
                    </a:cubicBezTo>
                    <a:cubicBezTo>
                      <a:pt x="3" y="150"/>
                      <a:pt x="0" y="135"/>
                      <a:pt x="0" y="119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03"/>
                      <a:pt x="3" y="88"/>
                      <a:pt x="9" y="74"/>
                    </a:cubicBezTo>
                    <a:cubicBezTo>
                      <a:pt x="14" y="59"/>
                      <a:pt x="22" y="47"/>
                      <a:pt x="33" y="36"/>
                    </a:cubicBezTo>
                    <a:cubicBezTo>
                      <a:pt x="43" y="25"/>
                      <a:pt x="55" y="16"/>
                      <a:pt x="70" y="10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5" y="0"/>
                      <a:pt x="151" y="3"/>
                      <a:pt x="165" y="10"/>
                    </a:cubicBezTo>
                    <a:cubicBezTo>
                      <a:pt x="179" y="16"/>
                      <a:pt x="192" y="25"/>
                      <a:pt x="202" y="35"/>
                    </a:cubicBezTo>
                    <a:cubicBezTo>
                      <a:pt x="212" y="46"/>
                      <a:pt x="220" y="59"/>
                      <a:pt x="226" y="73"/>
                    </a:cubicBezTo>
                    <a:cubicBezTo>
                      <a:pt x="231" y="87"/>
                      <a:pt x="234" y="102"/>
                      <a:pt x="234" y="118"/>
                    </a:cubicBezTo>
                    <a:cubicBezTo>
                      <a:pt x="234" y="118"/>
                      <a:pt x="234" y="119"/>
                      <a:pt x="234" y="119"/>
                    </a:cubicBezTo>
                    <a:cubicBezTo>
                      <a:pt x="234" y="134"/>
                      <a:pt x="231" y="150"/>
                      <a:pt x="226" y="164"/>
                    </a:cubicBezTo>
                    <a:cubicBezTo>
                      <a:pt x="220" y="178"/>
                      <a:pt x="212" y="191"/>
                      <a:pt x="202" y="202"/>
                    </a:cubicBezTo>
                    <a:cubicBezTo>
                      <a:pt x="191" y="213"/>
                      <a:pt x="179" y="221"/>
                      <a:pt x="165" y="228"/>
                    </a:cubicBezTo>
                    <a:cubicBezTo>
                      <a:pt x="150" y="234"/>
                      <a:pt x="134" y="237"/>
                      <a:pt x="117" y="237"/>
                    </a:cubicBezTo>
                    <a:close/>
                    <a:moveTo>
                      <a:pt x="117" y="213"/>
                    </a:moveTo>
                    <a:cubicBezTo>
                      <a:pt x="131" y="213"/>
                      <a:pt x="143" y="211"/>
                      <a:pt x="154" y="206"/>
                    </a:cubicBezTo>
                    <a:cubicBezTo>
                      <a:pt x="165" y="201"/>
                      <a:pt x="174" y="194"/>
                      <a:pt x="182" y="186"/>
                    </a:cubicBezTo>
                    <a:cubicBezTo>
                      <a:pt x="190" y="177"/>
                      <a:pt x="196" y="167"/>
                      <a:pt x="201" y="156"/>
                    </a:cubicBezTo>
                    <a:cubicBezTo>
                      <a:pt x="205" y="145"/>
                      <a:pt x="207" y="133"/>
                      <a:pt x="207" y="119"/>
                    </a:cubicBezTo>
                    <a:cubicBezTo>
                      <a:pt x="207" y="119"/>
                      <a:pt x="207" y="119"/>
                      <a:pt x="207" y="119"/>
                    </a:cubicBezTo>
                    <a:cubicBezTo>
                      <a:pt x="207" y="106"/>
                      <a:pt x="205" y="93"/>
                      <a:pt x="201" y="82"/>
                    </a:cubicBezTo>
                    <a:cubicBezTo>
                      <a:pt x="196" y="70"/>
                      <a:pt x="190" y="60"/>
                      <a:pt x="182" y="52"/>
                    </a:cubicBezTo>
                    <a:cubicBezTo>
                      <a:pt x="174" y="43"/>
                      <a:pt x="164" y="37"/>
                      <a:pt x="153" y="32"/>
                    </a:cubicBezTo>
                    <a:cubicBezTo>
                      <a:pt x="142" y="27"/>
                      <a:pt x="130" y="24"/>
                      <a:pt x="117" y="24"/>
                    </a:cubicBezTo>
                    <a:cubicBezTo>
                      <a:pt x="104" y="24"/>
                      <a:pt x="92" y="27"/>
                      <a:pt x="81" y="32"/>
                    </a:cubicBezTo>
                    <a:cubicBezTo>
                      <a:pt x="70" y="36"/>
                      <a:pt x="60" y="43"/>
                      <a:pt x="52" y="52"/>
                    </a:cubicBezTo>
                    <a:cubicBezTo>
                      <a:pt x="44" y="60"/>
                      <a:pt x="38" y="70"/>
                      <a:pt x="34" y="81"/>
                    </a:cubicBezTo>
                    <a:cubicBezTo>
                      <a:pt x="29" y="93"/>
                      <a:pt x="27" y="105"/>
                      <a:pt x="27" y="118"/>
                    </a:cubicBezTo>
                    <a:cubicBezTo>
                      <a:pt x="27" y="119"/>
                      <a:pt x="27" y="119"/>
                      <a:pt x="27" y="119"/>
                    </a:cubicBezTo>
                    <a:cubicBezTo>
                      <a:pt x="27" y="132"/>
                      <a:pt x="29" y="144"/>
                      <a:pt x="34" y="156"/>
                    </a:cubicBezTo>
                    <a:cubicBezTo>
                      <a:pt x="38" y="167"/>
                      <a:pt x="45" y="177"/>
                      <a:pt x="53" y="186"/>
                    </a:cubicBezTo>
                    <a:cubicBezTo>
                      <a:pt x="61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6" name="Freeform 488"/>
              <p:cNvSpPr>
                <a:spLocks/>
              </p:cNvSpPr>
              <p:nvPr/>
            </p:nvSpPr>
            <p:spPr bwMode="auto">
              <a:xfrm>
                <a:off x="9051925" y="4573588"/>
                <a:ext cx="82550" cy="11112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9"/>
                  </a:cxn>
                  <a:cxn ang="0">
                    <a:pos x="8" y="39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0"/>
                  </a:cxn>
                  <a:cxn ang="0">
                    <a:pos x="0" y="70"/>
                  </a:cxn>
                  <a:cxn ang="0">
                    <a:pos x="0" y="0"/>
                  </a:cxn>
                </a:cxnLst>
                <a:rect l="0" t="0" r="r" b="b"/>
                <a:pathLst>
                  <a:path w="52" h="70">
                    <a:moveTo>
                      <a:pt x="0" y="0"/>
                    </a:moveTo>
                    <a:lnTo>
                      <a:pt x="51" y="0"/>
                    </a:lnTo>
                    <a:lnTo>
                      <a:pt x="51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9"/>
                    </a:lnTo>
                    <a:lnTo>
                      <a:pt x="8" y="39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0"/>
                    </a:lnTo>
                    <a:lnTo>
                      <a:pt x="0" y="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7" name="Freeform 489"/>
              <p:cNvSpPr>
                <a:spLocks noEditPoints="1"/>
              </p:cNvSpPr>
              <p:nvPr/>
            </p:nvSpPr>
            <p:spPr bwMode="auto">
              <a:xfrm>
                <a:off x="6497638" y="4740276"/>
                <a:ext cx="84138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6" y="0"/>
                  </a:cxn>
                  <a:cxn ang="0">
                    <a:pos x="121" y="5"/>
                  </a:cxn>
                  <a:cxn ang="0">
                    <a:pos x="148" y="19"/>
                  </a:cxn>
                  <a:cxn ang="0">
                    <a:pos x="166" y="42"/>
                  </a:cxn>
                  <a:cxn ang="0">
                    <a:pos x="172" y="73"/>
                  </a:cxn>
                  <a:cxn ang="0">
                    <a:pos x="172" y="73"/>
                  </a:cxn>
                  <a:cxn ang="0">
                    <a:pos x="165" y="106"/>
                  </a:cxn>
                  <a:cxn ang="0">
                    <a:pos x="145" y="129"/>
                  </a:cxn>
                  <a:cxn ang="0">
                    <a:pos x="117" y="143"/>
                  </a:cxn>
                  <a:cxn ang="0">
                    <a:pos x="82" y="148"/>
                  </a:cxn>
                  <a:cxn ang="0">
                    <a:pos x="26" y="148"/>
                  </a:cxn>
                  <a:cxn ang="0">
                    <a:pos x="26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83" y="125"/>
                  </a:cxn>
                  <a:cxn ang="0">
                    <a:pos x="109" y="121"/>
                  </a:cxn>
                  <a:cxn ang="0">
                    <a:pos x="129" y="111"/>
                  </a:cxn>
                  <a:cxn ang="0">
                    <a:pos x="142" y="95"/>
                  </a:cxn>
                  <a:cxn ang="0">
                    <a:pos x="146" y="74"/>
                  </a:cxn>
                  <a:cxn ang="0">
                    <a:pos x="146" y="74"/>
                  </a:cxn>
                  <a:cxn ang="0">
                    <a:pos x="129" y="36"/>
                  </a:cxn>
                  <a:cxn ang="0">
                    <a:pos x="84" y="24"/>
                  </a:cxn>
                  <a:cxn ang="0">
                    <a:pos x="26" y="24"/>
                  </a:cxn>
                  <a:cxn ang="0">
                    <a:pos x="26" y="125"/>
                  </a:cxn>
                  <a:cxn ang="0">
                    <a:pos x="83" y="125"/>
                  </a:cxn>
                </a:cxnLst>
                <a:rect l="0" t="0" r="r" b="b"/>
                <a:pathLst>
                  <a:path w="172" h="229">
                    <a:moveTo>
                      <a:pt x="0" y="0"/>
                    </a:moveTo>
                    <a:cubicBezTo>
                      <a:pt x="86" y="0"/>
                      <a:pt x="86" y="0"/>
                      <a:pt x="86" y="0"/>
                    </a:cubicBezTo>
                    <a:cubicBezTo>
                      <a:pt x="99" y="0"/>
                      <a:pt x="111" y="1"/>
                      <a:pt x="121" y="5"/>
                    </a:cubicBezTo>
                    <a:cubicBezTo>
                      <a:pt x="132" y="8"/>
                      <a:pt x="141" y="13"/>
                      <a:pt x="148" y="19"/>
                    </a:cubicBezTo>
                    <a:cubicBezTo>
                      <a:pt x="156" y="26"/>
                      <a:pt x="162" y="33"/>
                      <a:pt x="166" y="42"/>
                    </a:cubicBezTo>
                    <a:cubicBezTo>
                      <a:pt x="170" y="51"/>
                      <a:pt x="172" y="61"/>
                      <a:pt x="172" y="73"/>
                    </a:cubicBezTo>
                    <a:cubicBezTo>
                      <a:pt x="172" y="73"/>
                      <a:pt x="172" y="73"/>
                      <a:pt x="172" y="73"/>
                    </a:cubicBezTo>
                    <a:cubicBezTo>
                      <a:pt x="172" y="86"/>
                      <a:pt x="169" y="96"/>
                      <a:pt x="165" y="106"/>
                    </a:cubicBezTo>
                    <a:cubicBezTo>
                      <a:pt x="160" y="115"/>
                      <a:pt x="153" y="123"/>
                      <a:pt x="145" y="129"/>
                    </a:cubicBezTo>
                    <a:cubicBezTo>
                      <a:pt x="137" y="136"/>
                      <a:pt x="127" y="140"/>
                      <a:pt x="117" y="143"/>
                    </a:cubicBezTo>
                    <a:cubicBezTo>
                      <a:pt x="106" y="147"/>
                      <a:pt x="94" y="148"/>
                      <a:pt x="82" y="148"/>
                    </a:cubicBezTo>
                    <a:cubicBezTo>
                      <a:pt x="26" y="148"/>
                      <a:pt x="26" y="148"/>
                      <a:pt x="26" y="148"/>
                    </a:cubicBezTo>
                    <a:cubicBezTo>
                      <a:pt x="26" y="229"/>
                      <a:pt x="26" y="229"/>
                      <a:pt x="26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83" y="125"/>
                    </a:moveTo>
                    <a:cubicBezTo>
                      <a:pt x="92" y="125"/>
                      <a:pt x="101" y="124"/>
                      <a:pt x="109" y="121"/>
                    </a:cubicBezTo>
                    <a:cubicBezTo>
                      <a:pt x="116" y="119"/>
                      <a:pt x="123" y="115"/>
                      <a:pt x="129" y="111"/>
                    </a:cubicBezTo>
                    <a:cubicBezTo>
                      <a:pt x="134" y="106"/>
                      <a:pt x="139" y="101"/>
                      <a:pt x="142" y="95"/>
                    </a:cubicBezTo>
                    <a:cubicBezTo>
                      <a:pt x="145" y="89"/>
                      <a:pt x="146" y="82"/>
                      <a:pt x="146" y="74"/>
                    </a:cubicBezTo>
                    <a:cubicBezTo>
                      <a:pt x="146" y="74"/>
                      <a:pt x="146" y="74"/>
                      <a:pt x="146" y="74"/>
                    </a:cubicBezTo>
                    <a:cubicBezTo>
                      <a:pt x="146" y="57"/>
                      <a:pt x="140" y="45"/>
                      <a:pt x="129" y="36"/>
                    </a:cubicBezTo>
                    <a:cubicBezTo>
                      <a:pt x="118" y="28"/>
                      <a:pt x="103" y="24"/>
                      <a:pt x="84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25"/>
                      <a:pt x="26" y="125"/>
                      <a:pt x="26" y="125"/>
                    </a:cubicBezTo>
                    <a:lnTo>
                      <a:pt x="83" y="12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8" name="Freeform 490"/>
              <p:cNvSpPr>
                <a:spLocks/>
              </p:cNvSpPr>
              <p:nvPr/>
            </p:nvSpPr>
            <p:spPr bwMode="auto">
              <a:xfrm>
                <a:off x="6588125" y="4740276"/>
                <a:ext cx="825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8"/>
                  </a:cxn>
                  <a:cxn ang="0">
                    <a:pos x="8" y="38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52" h="71">
                    <a:moveTo>
                      <a:pt x="0" y="0"/>
                    </a:moveTo>
                    <a:lnTo>
                      <a:pt x="51" y="0"/>
                    </a:lnTo>
                    <a:lnTo>
                      <a:pt x="51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8"/>
                    </a:lnTo>
                    <a:lnTo>
                      <a:pt x="8" y="38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59" name="Freeform 491"/>
              <p:cNvSpPr>
                <a:spLocks/>
              </p:cNvSpPr>
              <p:nvPr/>
            </p:nvSpPr>
            <p:spPr bwMode="auto">
              <a:xfrm>
                <a:off x="6670675" y="4738688"/>
                <a:ext cx="84138" cy="115888"/>
              </a:xfrm>
              <a:custGeom>
                <a:avLst/>
                <a:gdLst/>
                <a:ahLst/>
                <a:cxnLst>
                  <a:cxn ang="0">
                    <a:pos x="93" y="235"/>
                  </a:cxn>
                  <a:cxn ang="0">
                    <a:pos x="43" y="226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4"/>
                  </a:cxn>
                  <a:cxn ang="0">
                    <a:pos x="94" y="212"/>
                  </a:cxn>
                  <a:cxn ang="0">
                    <a:pos x="132" y="201"/>
                  </a:cxn>
                  <a:cxn ang="0">
                    <a:pos x="145" y="173"/>
                  </a:cxn>
                  <a:cxn ang="0">
                    <a:pos x="145" y="172"/>
                  </a:cxn>
                  <a:cxn ang="0">
                    <a:pos x="143" y="158"/>
                  </a:cxn>
                  <a:cxn ang="0">
                    <a:pos x="134" y="147"/>
                  </a:cxn>
                  <a:cxn ang="0">
                    <a:pos x="115" y="137"/>
                  </a:cxn>
                  <a:cxn ang="0">
                    <a:pos x="86" y="129"/>
                  </a:cxn>
                  <a:cxn ang="0">
                    <a:pos x="51" y="119"/>
                  </a:cxn>
                  <a:cxn ang="0">
                    <a:pos x="27" y="106"/>
                  </a:cxn>
                  <a:cxn ang="0">
                    <a:pos x="13" y="87"/>
                  </a:cxn>
                  <a:cxn ang="0">
                    <a:pos x="9" y="63"/>
                  </a:cxn>
                  <a:cxn ang="0">
                    <a:pos x="9" y="62"/>
                  </a:cxn>
                  <a:cxn ang="0">
                    <a:pos x="14" y="37"/>
                  </a:cxn>
                  <a:cxn ang="0">
                    <a:pos x="30" y="17"/>
                  </a:cxn>
                  <a:cxn ang="0">
                    <a:pos x="54" y="4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4" y="28"/>
                  </a:cxn>
                  <a:cxn ang="0">
                    <a:pos x="149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7" y="33"/>
                  </a:cxn>
                  <a:cxn ang="0">
                    <a:pos x="34" y="60"/>
                  </a:cxn>
                  <a:cxn ang="0">
                    <a:pos x="34" y="60"/>
                  </a:cxn>
                  <a:cxn ang="0">
                    <a:pos x="37" y="75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5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5" y="197"/>
                  </a:cxn>
                  <a:cxn ang="0">
                    <a:pos x="149" y="218"/>
                  </a:cxn>
                  <a:cxn ang="0">
                    <a:pos x="125" y="231"/>
                  </a:cxn>
                  <a:cxn ang="0">
                    <a:pos x="93" y="235"/>
                  </a:cxn>
                </a:cxnLst>
                <a:rect l="0" t="0" r="r" b="b"/>
                <a:pathLst>
                  <a:path w="171" h="235">
                    <a:moveTo>
                      <a:pt x="93" y="235"/>
                    </a:moveTo>
                    <a:cubicBezTo>
                      <a:pt x="75" y="235"/>
                      <a:pt x="58" y="232"/>
                      <a:pt x="43" y="226"/>
                    </a:cubicBezTo>
                    <a:cubicBezTo>
                      <a:pt x="28" y="220"/>
                      <a:pt x="13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4"/>
                    </a:cubicBezTo>
                    <a:cubicBezTo>
                      <a:pt x="64" y="209"/>
                      <a:pt x="78" y="212"/>
                      <a:pt x="94" y="212"/>
                    </a:cubicBezTo>
                    <a:cubicBezTo>
                      <a:pt x="110" y="212"/>
                      <a:pt x="122" y="208"/>
                      <a:pt x="132" y="201"/>
                    </a:cubicBezTo>
                    <a:cubicBezTo>
                      <a:pt x="141" y="194"/>
                      <a:pt x="145" y="185"/>
                      <a:pt x="145" y="173"/>
                    </a:cubicBezTo>
                    <a:cubicBezTo>
                      <a:pt x="145" y="172"/>
                      <a:pt x="145" y="172"/>
                      <a:pt x="145" y="172"/>
                    </a:cubicBezTo>
                    <a:cubicBezTo>
                      <a:pt x="145" y="167"/>
                      <a:pt x="145" y="163"/>
                      <a:pt x="143" y="158"/>
                    </a:cubicBezTo>
                    <a:cubicBezTo>
                      <a:pt x="141" y="154"/>
                      <a:pt x="138" y="150"/>
                      <a:pt x="134" y="147"/>
                    </a:cubicBezTo>
                    <a:cubicBezTo>
                      <a:pt x="129" y="143"/>
                      <a:pt x="123" y="140"/>
                      <a:pt x="115" y="137"/>
                    </a:cubicBezTo>
                    <a:cubicBezTo>
                      <a:pt x="108" y="134"/>
                      <a:pt x="98" y="132"/>
                      <a:pt x="86" y="129"/>
                    </a:cubicBezTo>
                    <a:cubicBezTo>
                      <a:pt x="73" y="126"/>
                      <a:pt x="61" y="123"/>
                      <a:pt x="51" y="119"/>
                    </a:cubicBezTo>
                    <a:cubicBezTo>
                      <a:pt x="42" y="115"/>
                      <a:pt x="34" y="111"/>
                      <a:pt x="27" y="106"/>
                    </a:cubicBezTo>
                    <a:cubicBezTo>
                      <a:pt x="21" y="100"/>
                      <a:pt x="16" y="94"/>
                      <a:pt x="13" y="87"/>
                    </a:cubicBezTo>
                    <a:cubicBezTo>
                      <a:pt x="10" y="80"/>
                      <a:pt x="9" y="72"/>
                      <a:pt x="9" y="63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53"/>
                      <a:pt x="10" y="45"/>
                      <a:pt x="14" y="37"/>
                    </a:cubicBezTo>
                    <a:cubicBezTo>
                      <a:pt x="18" y="30"/>
                      <a:pt x="23" y="23"/>
                      <a:pt x="30" y="17"/>
                    </a:cubicBezTo>
                    <a:cubicBezTo>
                      <a:pt x="37" y="12"/>
                      <a:pt x="45" y="7"/>
                      <a:pt x="54" y="4"/>
                    </a:cubicBezTo>
                    <a:cubicBezTo>
                      <a:pt x="63" y="1"/>
                      <a:pt x="73" y="0"/>
                      <a:pt x="84" y="0"/>
                    </a:cubicBezTo>
                    <a:cubicBezTo>
                      <a:pt x="101" y="0"/>
                      <a:pt x="115" y="2"/>
                      <a:pt x="128" y="7"/>
                    </a:cubicBezTo>
                    <a:cubicBezTo>
                      <a:pt x="140" y="11"/>
                      <a:pt x="153" y="18"/>
                      <a:pt x="164" y="2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139" y="39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6"/>
                      <a:pt x="47" y="33"/>
                    </a:cubicBezTo>
                    <a:cubicBezTo>
                      <a:pt x="39" y="41"/>
                      <a:pt x="34" y="49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6"/>
                      <a:pt x="35" y="71"/>
                      <a:pt x="37" y="75"/>
                    </a:cubicBezTo>
                    <a:cubicBezTo>
                      <a:pt x="39" y="79"/>
                      <a:pt x="42" y="83"/>
                      <a:pt x="47" y="87"/>
                    </a:cubicBezTo>
                    <a:cubicBezTo>
                      <a:pt x="51" y="90"/>
                      <a:pt x="57" y="94"/>
                      <a:pt x="66" y="97"/>
                    </a:cubicBezTo>
                    <a:cubicBezTo>
                      <a:pt x="74" y="100"/>
                      <a:pt x="84" y="102"/>
                      <a:pt x="97" y="105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2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0"/>
                      <a:pt x="169" y="189"/>
                      <a:pt x="165" y="197"/>
                    </a:cubicBezTo>
                    <a:cubicBezTo>
                      <a:pt x="162" y="205"/>
                      <a:pt x="156" y="212"/>
                      <a:pt x="149" y="218"/>
                    </a:cubicBezTo>
                    <a:cubicBezTo>
                      <a:pt x="143" y="223"/>
                      <a:pt x="134" y="228"/>
                      <a:pt x="125" y="231"/>
                    </a:cubicBezTo>
                    <a:cubicBezTo>
                      <a:pt x="115" y="234"/>
                      <a:pt x="105" y="235"/>
                      <a:pt x="93" y="2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0" name="Freeform 492"/>
              <p:cNvSpPr>
                <a:spLocks noEditPoints="1"/>
              </p:cNvSpPr>
              <p:nvPr/>
            </p:nvSpPr>
            <p:spPr bwMode="auto">
              <a:xfrm>
                <a:off x="6757988" y="4738688"/>
                <a:ext cx="117475" cy="117475"/>
              </a:xfrm>
              <a:custGeom>
                <a:avLst/>
                <a:gdLst/>
                <a:ahLst/>
                <a:cxnLst>
                  <a:cxn ang="0">
                    <a:pos x="189" y="212"/>
                  </a:cxn>
                  <a:cxn ang="0">
                    <a:pos x="156" y="230"/>
                  </a:cxn>
                  <a:cxn ang="0">
                    <a:pos x="116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10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2" y="35"/>
                  </a:cxn>
                  <a:cxn ang="0">
                    <a:pos x="225" y="73"/>
                  </a:cxn>
                  <a:cxn ang="0">
                    <a:pos x="234" y="118"/>
                  </a:cxn>
                  <a:cxn ang="0">
                    <a:pos x="234" y="118"/>
                  </a:cxn>
                  <a:cxn ang="0">
                    <a:pos x="227" y="160"/>
                  </a:cxn>
                  <a:cxn ang="0">
                    <a:pos x="206" y="195"/>
                  </a:cxn>
                  <a:cxn ang="0">
                    <a:pos x="237" y="221"/>
                  </a:cxn>
                  <a:cxn ang="0">
                    <a:pos x="219" y="240"/>
                  </a:cxn>
                  <a:cxn ang="0">
                    <a:pos x="189" y="212"/>
                  </a:cxn>
                  <a:cxn ang="0">
                    <a:pos x="117" y="213"/>
                  </a:cxn>
                  <a:cxn ang="0">
                    <a:pos x="146" y="209"/>
                  </a:cxn>
                  <a:cxn ang="0">
                    <a:pos x="170" y="196"/>
                  </a:cxn>
                  <a:cxn ang="0">
                    <a:pos x="127" y="159"/>
                  </a:cxn>
                  <a:cxn ang="0">
                    <a:pos x="145" y="140"/>
                  </a:cxn>
                  <a:cxn ang="0">
                    <a:pos x="187" y="178"/>
                  </a:cxn>
                  <a:cxn ang="0">
                    <a:pos x="202" y="151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2"/>
                  </a:cxn>
                  <a:cxn ang="0">
                    <a:pos x="181" y="52"/>
                  </a:cxn>
                  <a:cxn ang="0">
                    <a:pos x="153" y="31"/>
                  </a:cxn>
                  <a:cxn ang="0">
                    <a:pos x="116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7" y="118"/>
                  </a:cxn>
                  <a:cxn ang="0">
                    <a:pos x="27" y="118"/>
                  </a:cxn>
                  <a:cxn ang="0">
                    <a:pos x="33" y="155"/>
                  </a:cxn>
                  <a:cxn ang="0">
                    <a:pos x="52" y="185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7" h="240">
                    <a:moveTo>
                      <a:pt x="189" y="212"/>
                    </a:moveTo>
                    <a:cubicBezTo>
                      <a:pt x="179" y="220"/>
                      <a:pt x="168" y="226"/>
                      <a:pt x="156" y="230"/>
                    </a:cubicBezTo>
                    <a:cubicBezTo>
                      <a:pt x="144" y="235"/>
                      <a:pt x="131" y="237"/>
                      <a:pt x="116" y="237"/>
                    </a:cubicBezTo>
                    <a:cubicBezTo>
                      <a:pt x="99" y="237"/>
                      <a:pt x="83" y="234"/>
                      <a:pt x="69" y="228"/>
                    </a:cubicBezTo>
                    <a:cubicBezTo>
                      <a:pt x="55" y="221"/>
                      <a:pt x="42" y="213"/>
                      <a:pt x="32" y="202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3" y="150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3"/>
                      <a:pt x="3" y="88"/>
                      <a:pt x="8" y="73"/>
                    </a:cubicBezTo>
                    <a:cubicBezTo>
                      <a:pt x="14" y="59"/>
                      <a:pt x="22" y="46"/>
                      <a:pt x="32" y="35"/>
                    </a:cubicBezTo>
                    <a:cubicBezTo>
                      <a:pt x="43" y="25"/>
                      <a:pt x="55" y="16"/>
                      <a:pt x="69" y="10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5" y="0"/>
                      <a:pt x="150" y="3"/>
                      <a:pt x="165" y="9"/>
                    </a:cubicBezTo>
                    <a:cubicBezTo>
                      <a:pt x="179" y="16"/>
                      <a:pt x="191" y="24"/>
                      <a:pt x="202" y="35"/>
                    </a:cubicBezTo>
                    <a:cubicBezTo>
                      <a:pt x="212" y="46"/>
                      <a:pt x="220" y="58"/>
                      <a:pt x="225" y="73"/>
                    </a:cubicBezTo>
                    <a:cubicBezTo>
                      <a:pt x="231" y="87"/>
                      <a:pt x="234" y="102"/>
                      <a:pt x="234" y="118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3"/>
                      <a:pt x="231" y="147"/>
                      <a:pt x="227" y="160"/>
                    </a:cubicBezTo>
                    <a:cubicBezTo>
                      <a:pt x="222" y="173"/>
                      <a:pt x="215" y="185"/>
                      <a:pt x="206" y="195"/>
                    </a:cubicBezTo>
                    <a:cubicBezTo>
                      <a:pt x="237" y="221"/>
                      <a:pt x="237" y="221"/>
                      <a:pt x="237" y="221"/>
                    </a:cubicBezTo>
                    <a:cubicBezTo>
                      <a:pt x="219" y="240"/>
                      <a:pt x="219" y="240"/>
                      <a:pt x="219" y="240"/>
                    </a:cubicBezTo>
                    <a:lnTo>
                      <a:pt x="189" y="212"/>
                    </a:lnTo>
                    <a:close/>
                    <a:moveTo>
                      <a:pt x="117" y="213"/>
                    </a:moveTo>
                    <a:cubicBezTo>
                      <a:pt x="127" y="213"/>
                      <a:pt x="137" y="212"/>
                      <a:pt x="146" y="209"/>
                    </a:cubicBezTo>
                    <a:cubicBezTo>
                      <a:pt x="155" y="205"/>
                      <a:pt x="163" y="201"/>
                      <a:pt x="170" y="196"/>
                    </a:cubicBezTo>
                    <a:cubicBezTo>
                      <a:pt x="127" y="159"/>
                      <a:pt x="127" y="159"/>
                      <a:pt x="127" y="159"/>
                    </a:cubicBezTo>
                    <a:cubicBezTo>
                      <a:pt x="145" y="140"/>
                      <a:pt x="145" y="140"/>
                      <a:pt x="145" y="140"/>
                    </a:cubicBezTo>
                    <a:cubicBezTo>
                      <a:pt x="187" y="178"/>
                      <a:pt x="187" y="178"/>
                      <a:pt x="187" y="178"/>
                    </a:cubicBezTo>
                    <a:cubicBezTo>
                      <a:pt x="193" y="170"/>
                      <a:pt x="198" y="161"/>
                      <a:pt x="202" y="151"/>
                    </a:cubicBezTo>
                    <a:cubicBezTo>
                      <a:pt x="205" y="141"/>
                      <a:pt x="207" y="130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5" y="93"/>
                      <a:pt x="200" y="82"/>
                    </a:cubicBezTo>
                    <a:cubicBezTo>
                      <a:pt x="196" y="70"/>
                      <a:pt x="189" y="60"/>
                      <a:pt x="181" y="52"/>
                    </a:cubicBezTo>
                    <a:cubicBezTo>
                      <a:pt x="173" y="43"/>
                      <a:pt x="164" y="36"/>
                      <a:pt x="153" y="31"/>
                    </a:cubicBezTo>
                    <a:cubicBezTo>
                      <a:pt x="142" y="26"/>
                      <a:pt x="130" y="24"/>
                      <a:pt x="116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3" y="81"/>
                    </a:cubicBezTo>
                    <a:cubicBezTo>
                      <a:pt x="29" y="92"/>
                      <a:pt x="27" y="105"/>
                      <a:pt x="27" y="118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2"/>
                      <a:pt x="29" y="144"/>
                      <a:pt x="33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1" name="Freeform 493"/>
              <p:cNvSpPr>
                <a:spLocks/>
              </p:cNvSpPr>
              <p:nvPr/>
            </p:nvSpPr>
            <p:spPr bwMode="auto">
              <a:xfrm>
                <a:off x="6880225" y="4740276"/>
                <a:ext cx="93663" cy="114300"/>
              </a:xfrm>
              <a:custGeom>
                <a:avLst/>
                <a:gdLst/>
                <a:ahLst/>
                <a:cxnLst>
                  <a:cxn ang="0">
                    <a:pos x="95" y="233"/>
                  </a:cxn>
                  <a:cxn ang="0">
                    <a:pos x="56" y="226"/>
                  </a:cxn>
                  <a:cxn ang="0">
                    <a:pos x="26" y="207"/>
                  </a:cxn>
                  <a:cxn ang="0">
                    <a:pos x="7" y="176"/>
                  </a:cxn>
                  <a:cxn ang="0">
                    <a:pos x="0" y="133"/>
                  </a:cxn>
                  <a:cxn ang="0">
                    <a:pos x="0" y="0"/>
                  </a:cxn>
                  <a:cxn ang="0">
                    <a:pos x="26" y="0"/>
                  </a:cxn>
                  <a:cxn ang="0">
                    <a:pos x="26" y="131"/>
                  </a:cxn>
                  <a:cxn ang="0">
                    <a:pos x="44" y="189"/>
                  </a:cxn>
                  <a:cxn ang="0">
                    <a:pos x="96" y="209"/>
                  </a:cxn>
                  <a:cxn ang="0">
                    <a:pos x="146" y="190"/>
                  </a:cxn>
                  <a:cxn ang="0">
                    <a:pos x="165" y="133"/>
                  </a:cxn>
                  <a:cxn ang="0">
                    <a:pos x="165" y="0"/>
                  </a:cxn>
                  <a:cxn ang="0">
                    <a:pos x="191" y="0"/>
                  </a:cxn>
                  <a:cxn ang="0">
                    <a:pos x="191" y="131"/>
                  </a:cxn>
                  <a:cxn ang="0">
                    <a:pos x="184" y="175"/>
                  </a:cxn>
                  <a:cxn ang="0">
                    <a:pos x="164" y="207"/>
                  </a:cxn>
                  <a:cxn ang="0">
                    <a:pos x="134" y="226"/>
                  </a:cxn>
                  <a:cxn ang="0">
                    <a:pos x="95" y="233"/>
                  </a:cxn>
                </a:cxnLst>
                <a:rect l="0" t="0" r="r" b="b"/>
                <a:pathLst>
                  <a:path w="191" h="233">
                    <a:moveTo>
                      <a:pt x="95" y="233"/>
                    </a:moveTo>
                    <a:cubicBezTo>
                      <a:pt x="81" y="233"/>
                      <a:pt x="68" y="231"/>
                      <a:pt x="56" y="226"/>
                    </a:cubicBezTo>
                    <a:cubicBezTo>
                      <a:pt x="45" y="222"/>
                      <a:pt x="35" y="216"/>
                      <a:pt x="26" y="207"/>
                    </a:cubicBezTo>
                    <a:cubicBezTo>
                      <a:pt x="18" y="199"/>
                      <a:pt x="11" y="188"/>
                      <a:pt x="7" y="176"/>
                    </a:cubicBezTo>
                    <a:cubicBezTo>
                      <a:pt x="2" y="164"/>
                      <a:pt x="0" y="149"/>
                      <a:pt x="0" y="13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56"/>
                      <a:pt x="32" y="176"/>
                      <a:pt x="44" y="189"/>
                    </a:cubicBezTo>
                    <a:cubicBezTo>
                      <a:pt x="57" y="202"/>
                      <a:pt x="74" y="209"/>
                      <a:pt x="96" y="209"/>
                    </a:cubicBezTo>
                    <a:cubicBezTo>
                      <a:pt x="117" y="209"/>
                      <a:pt x="134" y="202"/>
                      <a:pt x="146" y="190"/>
                    </a:cubicBezTo>
                    <a:cubicBezTo>
                      <a:pt x="159" y="177"/>
                      <a:pt x="165" y="158"/>
                      <a:pt x="165" y="133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131"/>
                      <a:pt x="191" y="131"/>
                      <a:pt x="191" y="131"/>
                    </a:cubicBezTo>
                    <a:cubicBezTo>
                      <a:pt x="191" y="148"/>
                      <a:pt x="189" y="163"/>
                      <a:pt x="184" y="175"/>
                    </a:cubicBezTo>
                    <a:cubicBezTo>
                      <a:pt x="179" y="188"/>
                      <a:pt x="173" y="199"/>
                      <a:pt x="164" y="207"/>
                    </a:cubicBezTo>
                    <a:cubicBezTo>
                      <a:pt x="156" y="216"/>
                      <a:pt x="146" y="222"/>
                      <a:pt x="134" y="226"/>
                    </a:cubicBezTo>
                    <a:cubicBezTo>
                      <a:pt x="123" y="231"/>
                      <a:pt x="110" y="233"/>
                      <a:pt x="95" y="23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2" name="Rectangle 494"/>
              <p:cNvSpPr>
                <a:spLocks noChangeArrowheads="1"/>
              </p:cNvSpPr>
              <p:nvPr/>
            </p:nvSpPr>
            <p:spPr bwMode="auto">
              <a:xfrm>
                <a:off x="6988175" y="4740276"/>
                <a:ext cx="12700" cy="112713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3" name="Freeform 495"/>
              <p:cNvSpPr>
                <a:spLocks/>
              </p:cNvSpPr>
              <p:nvPr/>
            </p:nvSpPr>
            <p:spPr bwMode="auto">
              <a:xfrm>
                <a:off x="7008813" y="4738688"/>
                <a:ext cx="84138" cy="115888"/>
              </a:xfrm>
              <a:custGeom>
                <a:avLst/>
                <a:gdLst/>
                <a:ahLst/>
                <a:cxnLst>
                  <a:cxn ang="0">
                    <a:pos x="93" y="235"/>
                  </a:cxn>
                  <a:cxn ang="0">
                    <a:pos x="43" y="226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4"/>
                  </a:cxn>
                  <a:cxn ang="0">
                    <a:pos x="94" y="212"/>
                  </a:cxn>
                  <a:cxn ang="0">
                    <a:pos x="131" y="201"/>
                  </a:cxn>
                  <a:cxn ang="0">
                    <a:pos x="145" y="173"/>
                  </a:cxn>
                  <a:cxn ang="0">
                    <a:pos x="145" y="172"/>
                  </a:cxn>
                  <a:cxn ang="0">
                    <a:pos x="143" y="158"/>
                  </a:cxn>
                  <a:cxn ang="0">
                    <a:pos x="134" y="147"/>
                  </a:cxn>
                  <a:cxn ang="0">
                    <a:pos x="115" y="137"/>
                  </a:cxn>
                  <a:cxn ang="0">
                    <a:pos x="86" y="129"/>
                  </a:cxn>
                  <a:cxn ang="0">
                    <a:pos x="51" y="119"/>
                  </a:cxn>
                  <a:cxn ang="0">
                    <a:pos x="27" y="106"/>
                  </a:cxn>
                  <a:cxn ang="0">
                    <a:pos x="13" y="87"/>
                  </a:cxn>
                  <a:cxn ang="0">
                    <a:pos x="8" y="63"/>
                  </a:cxn>
                  <a:cxn ang="0">
                    <a:pos x="8" y="62"/>
                  </a:cxn>
                  <a:cxn ang="0">
                    <a:pos x="14" y="37"/>
                  </a:cxn>
                  <a:cxn ang="0">
                    <a:pos x="30" y="17"/>
                  </a:cxn>
                  <a:cxn ang="0">
                    <a:pos x="54" y="4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4" y="28"/>
                  </a:cxn>
                  <a:cxn ang="0">
                    <a:pos x="149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7" y="33"/>
                  </a:cxn>
                  <a:cxn ang="0">
                    <a:pos x="34" y="60"/>
                  </a:cxn>
                  <a:cxn ang="0">
                    <a:pos x="34" y="60"/>
                  </a:cxn>
                  <a:cxn ang="0">
                    <a:pos x="37" y="75"/>
                  </a:cxn>
                  <a:cxn ang="0">
                    <a:pos x="46" y="87"/>
                  </a:cxn>
                  <a:cxn ang="0">
                    <a:pos x="65" y="97"/>
                  </a:cxn>
                  <a:cxn ang="0">
                    <a:pos x="97" y="105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5" y="197"/>
                  </a:cxn>
                  <a:cxn ang="0">
                    <a:pos x="149" y="218"/>
                  </a:cxn>
                  <a:cxn ang="0">
                    <a:pos x="125" y="231"/>
                  </a:cxn>
                  <a:cxn ang="0">
                    <a:pos x="93" y="235"/>
                  </a:cxn>
                </a:cxnLst>
                <a:rect l="0" t="0" r="r" b="b"/>
                <a:pathLst>
                  <a:path w="171" h="235">
                    <a:moveTo>
                      <a:pt x="93" y="235"/>
                    </a:moveTo>
                    <a:cubicBezTo>
                      <a:pt x="75" y="235"/>
                      <a:pt x="58" y="232"/>
                      <a:pt x="43" y="226"/>
                    </a:cubicBezTo>
                    <a:cubicBezTo>
                      <a:pt x="28" y="220"/>
                      <a:pt x="13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4"/>
                    </a:cubicBezTo>
                    <a:cubicBezTo>
                      <a:pt x="64" y="209"/>
                      <a:pt x="78" y="212"/>
                      <a:pt x="94" y="212"/>
                    </a:cubicBezTo>
                    <a:cubicBezTo>
                      <a:pt x="110" y="212"/>
                      <a:pt x="122" y="208"/>
                      <a:pt x="131" y="201"/>
                    </a:cubicBezTo>
                    <a:cubicBezTo>
                      <a:pt x="141" y="194"/>
                      <a:pt x="145" y="185"/>
                      <a:pt x="145" y="173"/>
                    </a:cubicBezTo>
                    <a:cubicBezTo>
                      <a:pt x="145" y="172"/>
                      <a:pt x="145" y="172"/>
                      <a:pt x="145" y="172"/>
                    </a:cubicBezTo>
                    <a:cubicBezTo>
                      <a:pt x="145" y="167"/>
                      <a:pt x="144" y="163"/>
                      <a:pt x="143" y="158"/>
                    </a:cubicBezTo>
                    <a:cubicBezTo>
                      <a:pt x="141" y="154"/>
                      <a:pt x="138" y="150"/>
                      <a:pt x="134" y="147"/>
                    </a:cubicBezTo>
                    <a:cubicBezTo>
                      <a:pt x="129" y="143"/>
                      <a:pt x="123" y="140"/>
                      <a:pt x="115" y="137"/>
                    </a:cubicBezTo>
                    <a:cubicBezTo>
                      <a:pt x="108" y="134"/>
                      <a:pt x="98" y="132"/>
                      <a:pt x="86" y="129"/>
                    </a:cubicBezTo>
                    <a:cubicBezTo>
                      <a:pt x="72" y="126"/>
                      <a:pt x="61" y="123"/>
                      <a:pt x="51" y="119"/>
                    </a:cubicBezTo>
                    <a:cubicBezTo>
                      <a:pt x="42" y="115"/>
                      <a:pt x="33" y="111"/>
                      <a:pt x="27" y="106"/>
                    </a:cubicBezTo>
                    <a:cubicBezTo>
                      <a:pt x="21" y="100"/>
                      <a:pt x="16" y="94"/>
                      <a:pt x="13" y="87"/>
                    </a:cubicBezTo>
                    <a:cubicBezTo>
                      <a:pt x="10" y="80"/>
                      <a:pt x="8" y="72"/>
                      <a:pt x="8" y="63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8" y="53"/>
                      <a:pt x="10" y="45"/>
                      <a:pt x="14" y="37"/>
                    </a:cubicBezTo>
                    <a:cubicBezTo>
                      <a:pt x="18" y="30"/>
                      <a:pt x="23" y="23"/>
                      <a:pt x="30" y="17"/>
                    </a:cubicBezTo>
                    <a:cubicBezTo>
                      <a:pt x="36" y="12"/>
                      <a:pt x="44" y="7"/>
                      <a:pt x="54" y="4"/>
                    </a:cubicBezTo>
                    <a:cubicBezTo>
                      <a:pt x="63" y="1"/>
                      <a:pt x="73" y="0"/>
                      <a:pt x="84" y="0"/>
                    </a:cubicBezTo>
                    <a:cubicBezTo>
                      <a:pt x="101" y="0"/>
                      <a:pt x="115" y="2"/>
                      <a:pt x="128" y="7"/>
                    </a:cubicBezTo>
                    <a:cubicBezTo>
                      <a:pt x="140" y="11"/>
                      <a:pt x="153" y="18"/>
                      <a:pt x="164" y="2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139" y="39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6"/>
                      <a:pt x="47" y="33"/>
                    </a:cubicBezTo>
                    <a:cubicBezTo>
                      <a:pt x="39" y="41"/>
                      <a:pt x="34" y="49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6"/>
                      <a:pt x="35" y="71"/>
                      <a:pt x="37" y="75"/>
                    </a:cubicBezTo>
                    <a:cubicBezTo>
                      <a:pt x="39" y="79"/>
                      <a:pt x="42" y="83"/>
                      <a:pt x="46" y="87"/>
                    </a:cubicBezTo>
                    <a:cubicBezTo>
                      <a:pt x="51" y="90"/>
                      <a:pt x="57" y="94"/>
                      <a:pt x="65" y="97"/>
                    </a:cubicBezTo>
                    <a:cubicBezTo>
                      <a:pt x="74" y="100"/>
                      <a:pt x="84" y="102"/>
                      <a:pt x="97" y="105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2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0"/>
                      <a:pt x="169" y="189"/>
                      <a:pt x="165" y="197"/>
                    </a:cubicBezTo>
                    <a:cubicBezTo>
                      <a:pt x="162" y="205"/>
                      <a:pt x="156" y="212"/>
                      <a:pt x="149" y="218"/>
                    </a:cubicBezTo>
                    <a:cubicBezTo>
                      <a:pt x="143" y="223"/>
                      <a:pt x="134" y="228"/>
                      <a:pt x="125" y="231"/>
                    </a:cubicBezTo>
                    <a:cubicBezTo>
                      <a:pt x="115" y="234"/>
                      <a:pt x="105" y="235"/>
                      <a:pt x="93" y="2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4" name="Freeform 496"/>
              <p:cNvSpPr>
                <a:spLocks noEditPoints="1"/>
              </p:cNvSpPr>
              <p:nvPr/>
            </p:nvSpPr>
            <p:spPr bwMode="auto">
              <a:xfrm>
                <a:off x="7091363" y="4738688"/>
                <a:ext cx="114300" cy="114300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40" y="0"/>
                  </a:cxn>
                  <a:cxn ang="0">
                    <a:pos x="72" y="72"/>
                  </a:cxn>
                  <a:cxn ang="0">
                    <a:pos x="64" y="72"/>
                  </a:cxn>
                  <a:cxn ang="0">
                    <a:pos x="55" y="53"/>
                  </a:cxn>
                  <a:cxn ang="0">
                    <a:pos x="17" y="53"/>
                  </a:cxn>
                  <a:cxn ang="0">
                    <a:pos x="8" y="72"/>
                  </a:cxn>
                  <a:cxn ang="0">
                    <a:pos x="0" y="72"/>
                  </a:cxn>
                  <a:cxn ang="0">
                    <a:pos x="32" y="0"/>
                  </a:cxn>
                  <a:cxn ang="0">
                    <a:pos x="52" y="46"/>
                  </a:cxn>
                  <a:cxn ang="0">
                    <a:pos x="36" y="9"/>
                  </a:cxn>
                  <a:cxn ang="0">
                    <a:pos x="20" y="46"/>
                  </a:cxn>
                  <a:cxn ang="0">
                    <a:pos x="52" y="46"/>
                  </a:cxn>
                </a:cxnLst>
                <a:rect l="0" t="0" r="r" b="b"/>
                <a:pathLst>
                  <a:path w="72" h="72">
                    <a:moveTo>
                      <a:pt x="32" y="0"/>
                    </a:moveTo>
                    <a:lnTo>
                      <a:pt x="40" y="0"/>
                    </a:lnTo>
                    <a:lnTo>
                      <a:pt x="72" y="72"/>
                    </a:lnTo>
                    <a:lnTo>
                      <a:pt x="64" y="72"/>
                    </a:lnTo>
                    <a:lnTo>
                      <a:pt x="55" y="53"/>
                    </a:lnTo>
                    <a:lnTo>
                      <a:pt x="17" y="53"/>
                    </a:lnTo>
                    <a:lnTo>
                      <a:pt x="8" y="72"/>
                    </a:lnTo>
                    <a:lnTo>
                      <a:pt x="0" y="72"/>
                    </a:lnTo>
                    <a:lnTo>
                      <a:pt x="32" y="0"/>
                    </a:lnTo>
                    <a:close/>
                    <a:moveTo>
                      <a:pt x="52" y="46"/>
                    </a:moveTo>
                    <a:lnTo>
                      <a:pt x="36" y="9"/>
                    </a:lnTo>
                    <a:lnTo>
                      <a:pt x="20" y="46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5" name="Freeform 497"/>
              <p:cNvSpPr>
                <a:spLocks noEditPoints="1"/>
              </p:cNvSpPr>
              <p:nvPr/>
            </p:nvSpPr>
            <p:spPr bwMode="auto">
              <a:xfrm>
                <a:off x="7210425" y="4740276"/>
                <a:ext cx="98425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9" y="0"/>
                  </a:cxn>
                  <a:cxn ang="0">
                    <a:pos x="129" y="9"/>
                  </a:cxn>
                  <a:cxn ang="0">
                    <a:pos x="167" y="33"/>
                  </a:cxn>
                  <a:cxn ang="0">
                    <a:pos x="192" y="69"/>
                  </a:cxn>
                  <a:cxn ang="0">
                    <a:pos x="201" y="114"/>
                  </a:cxn>
                  <a:cxn ang="0">
                    <a:pos x="201" y="114"/>
                  </a:cxn>
                  <a:cxn ang="0">
                    <a:pos x="192" y="160"/>
                  </a:cxn>
                  <a:cxn ang="0">
                    <a:pos x="167" y="196"/>
                  </a:cxn>
                  <a:cxn ang="0">
                    <a:pos x="129" y="220"/>
                  </a:cxn>
                  <a:cxn ang="0">
                    <a:pos x="79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79" y="205"/>
                  </a:cxn>
                  <a:cxn ang="0">
                    <a:pos x="119" y="198"/>
                  </a:cxn>
                  <a:cxn ang="0">
                    <a:pos x="148" y="179"/>
                  </a:cxn>
                  <a:cxn ang="0">
                    <a:pos x="167" y="151"/>
                  </a:cxn>
                  <a:cxn ang="0">
                    <a:pos x="174" y="115"/>
                  </a:cxn>
                  <a:cxn ang="0">
                    <a:pos x="174" y="114"/>
                  </a:cxn>
                  <a:cxn ang="0">
                    <a:pos x="167" y="79"/>
                  </a:cxn>
                  <a:cxn ang="0">
                    <a:pos x="148" y="50"/>
                  </a:cxn>
                  <a:cxn ang="0">
                    <a:pos x="119" y="31"/>
                  </a:cxn>
                  <a:cxn ang="0">
                    <a:pos x="79" y="24"/>
                  </a:cxn>
                  <a:cxn ang="0">
                    <a:pos x="26" y="24"/>
                  </a:cxn>
                  <a:cxn ang="0">
                    <a:pos x="26" y="205"/>
                  </a:cxn>
                  <a:cxn ang="0">
                    <a:pos x="79" y="205"/>
                  </a:cxn>
                </a:cxnLst>
                <a:rect l="0" t="0" r="r" b="b"/>
                <a:pathLst>
                  <a:path w="201" h="229">
                    <a:moveTo>
                      <a:pt x="0" y="0"/>
                    </a:moveTo>
                    <a:cubicBezTo>
                      <a:pt x="79" y="0"/>
                      <a:pt x="79" y="0"/>
                      <a:pt x="79" y="0"/>
                    </a:cubicBezTo>
                    <a:cubicBezTo>
                      <a:pt x="97" y="0"/>
                      <a:pt x="114" y="3"/>
                      <a:pt x="129" y="9"/>
                    </a:cubicBezTo>
                    <a:cubicBezTo>
                      <a:pt x="143" y="14"/>
                      <a:pt x="156" y="22"/>
                      <a:pt x="167" y="33"/>
                    </a:cubicBezTo>
                    <a:cubicBezTo>
                      <a:pt x="178" y="43"/>
                      <a:pt x="186" y="55"/>
                      <a:pt x="192" y="69"/>
                    </a:cubicBezTo>
                    <a:cubicBezTo>
                      <a:pt x="198" y="83"/>
                      <a:pt x="201" y="98"/>
                      <a:pt x="201" y="114"/>
                    </a:cubicBezTo>
                    <a:cubicBezTo>
                      <a:pt x="201" y="114"/>
                      <a:pt x="201" y="114"/>
                      <a:pt x="201" y="114"/>
                    </a:cubicBezTo>
                    <a:cubicBezTo>
                      <a:pt x="201" y="131"/>
                      <a:pt x="198" y="146"/>
                      <a:pt x="192" y="160"/>
                    </a:cubicBezTo>
                    <a:cubicBezTo>
                      <a:pt x="186" y="174"/>
                      <a:pt x="178" y="186"/>
                      <a:pt x="167" y="196"/>
                    </a:cubicBezTo>
                    <a:cubicBezTo>
                      <a:pt x="156" y="206"/>
                      <a:pt x="143" y="214"/>
                      <a:pt x="129" y="220"/>
                    </a:cubicBezTo>
                    <a:cubicBezTo>
                      <a:pt x="114" y="226"/>
                      <a:pt x="97" y="229"/>
                      <a:pt x="79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79" y="205"/>
                    </a:moveTo>
                    <a:cubicBezTo>
                      <a:pt x="94" y="205"/>
                      <a:pt x="107" y="203"/>
                      <a:pt x="119" y="198"/>
                    </a:cubicBezTo>
                    <a:cubicBezTo>
                      <a:pt x="130" y="194"/>
                      <a:pt x="140" y="187"/>
                      <a:pt x="148" y="179"/>
                    </a:cubicBezTo>
                    <a:cubicBezTo>
                      <a:pt x="157" y="171"/>
                      <a:pt x="163" y="162"/>
                      <a:pt x="167" y="151"/>
                    </a:cubicBezTo>
                    <a:cubicBezTo>
                      <a:pt x="172" y="140"/>
                      <a:pt x="174" y="128"/>
                      <a:pt x="174" y="115"/>
                    </a:cubicBezTo>
                    <a:cubicBezTo>
                      <a:pt x="174" y="114"/>
                      <a:pt x="174" y="114"/>
                      <a:pt x="174" y="114"/>
                    </a:cubicBezTo>
                    <a:cubicBezTo>
                      <a:pt x="174" y="102"/>
                      <a:pt x="172" y="90"/>
                      <a:pt x="167" y="79"/>
                    </a:cubicBezTo>
                    <a:cubicBezTo>
                      <a:pt x="163" y="68"/>
                      <a:pt x="157" y="58"/>
                      <a:pt x="148" y="50"/>
                    </a:cubicBezTo>
                    <a:cubicBezTo>
                      <a:pt x="140" y="42"/>
                      <a:pt x="130" y="35"/>
                      <a:pt x="119" y="31"/>
                    </a:cubicBezTo>
                    <a:cubicBezTo>
                      <a:pt x="107" y="26"/>
                      <a:pt x="94" y="24"/>
                      <a:pt x="79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05"/>
                      <a:pt x="26" y="205"/>
                      <a:pt x="26" y="205"/>
                    </a:cubicBezTo>
                    <a:lnTo>
                      <a:pt x="79" y="20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6" name="Freeform 498"/>
              <p:cNvSpPr>
                <a:spLocks noEditPoints="1"/>
              </p:cNvSpPr>
              <p:nvPr/>
            </p:nvSpPr>
            <p:spPr bwMode="auto">
              <a:xfrm>
                <a:off x="7313613" y="4738688"/>
                <a:ext cx="114300" cy="115888"/>
              </a:xfrm>
              <a:custGeom>
                <a:avLst/>
                <a:gdLst/>
                <a:ahLst/>
                <a:cxnLst>
                  <a:cxn ang="0">
                    <a:pos x="116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10"/>
                  </a:cxn>
                  <a:cxn ang="0">
                    <a:pos x="117" y="0"/>
                  </a:cxn>
                  <a:cxn ang="0">
                    <a:pos x="164" y="9"/>
                  </a:cxn>
                  <a:cxn ang="0">
                    <a:pos x="201" y="35"/>
                  </a:cxn>
                  <a:cxn ang="0">
                    <a:pos x="225" y="73"/>
                  </a:cxn>
                  <a:cxn ang="0">
                    <a:pos x="233" y="118"/>
                  </a:cxn>
                  <a:cxn ang="0">
                    <a:pos x="233" y="118"/>
                  </a:cxn>
                  <a:cxn ang="0">
                    <a:pos x="225" y="164"/>
                  </a:cxn>
                  <a:cxn ang="0">
                    <a:pos x="201" y="202"/>
                  </a:cxn>
                  <a:cxn ang="0">
                    <a:pos x="164" y="227"/>
                  </a:cxn>
                  <a:cxn ang="0">
                    <a:pos x="116" y="237"/>
                  </a:cxn>
                  <a:cxn ang="0">
                    <a:pos x="117" y="213"/>
                  </a:cxn>
                  <a:cxn ang="0">
                    <a:pos x="153" y="206"/>
                  </a:cxn>
                  <a:cxn ang="0">
                    <a:pos x="181" y="186"/>
                  </a:cxn>
                  <a:cxn ang="0">
                    <a:pos x="200" y="156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2"/>
                  </a:cxn>
                  <a:cxn ang="0">
                    <a:pos x="181" y="52"/>
                  </a:cxn>
                  <a:cxn ang="0">
                    <a:pos x="152" y="31"/>
                  </a:cxn>
                  <a:cxn ang="0">
                    <a:pos x="116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6" y="118"/>
                  </a:cxn>
                  <a:cxn ang="0">
                    <a:pos x="26" y="118"/>
                  </a:cxn>
                  <a:cxn ang="0">
                    <a:pos x="33" y="155"/>
                  </a:cxn>
                  <a:cxn ang="0">
                    <a:pos x="52" y="185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6" y="237"/>
                    </a:moveTo>
                    <a:cubicBezTo>
                      <a:pt x="99" y="237"/>
                      <a:pt x="83" y="234"/>
                      <a:pt x="69" y="228"/>
                    </a:cubicBezTo>
                    <a:cubicBezTo>
                      <a:pt x="54" y="221"/>
                      <a:pt x="42" y="213"/>
                      <a:pt x="32" y="202"/>
                    </a:cubicBezTo>
                    <a:cubicBezTo>
                      <a:pt x="21" y="191"/>
                      <a:pt x="13" y="178"/>
                      <a:pt x="8" y="164"/>
                    </a:cubicBezTo>
                    <a:cubicBezTo>
                      <a:pt x="2" y="150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3"/>
                      <a:pt x="2" y="88"/>
                      <a:pt x="8" y="73"/>
                    </a:cubicBezTo>
                    <a:cubicBezTo>
                      <a:pt x="14" y="59"/>
                      <a:pt x="22" y="46"/>
                      <a:pt x="32" y="35"/>
                    </a:cubicBezTo>
                    <a:cubicBezTo>
                      <a:pt x="42" y="25"/>
                      <a:pt x="55" y="16"/>
                      <a:pt x="69" y="10"/>
                    </a:cubicBezTo>
                    <a:cubicBezTo>
                      <a:pt x="83" y="3"/>
                      <a:pt x="99" y="0"/>
                      <a:pt x="117" y="0"/>
                    </a:cubicBezTo>
                    <a:cubicBezTo>
                      <a:pt x="134" y="0"/>
                      <a:pt x="150" y="3"/>
                      <a:pt x="164" y="9"/>
                    </a:cubicBezTo>
                    <a:cubicBezTo>
                      <a:pt x="179" y="16"/>
                      <a:pt x="191" y="24"/>
                      <a:pt x="201" y="35"/>
                    </a:cubicBezTo>
                    <a:cubicBezTo>
                      <a:pt x="212" y="46"/>
                      <a:pt x="220" y="58"/>
                      <a:pt x="225" y="73"/>
                    </a:cubicBezTo>
                    <a:cubicBezTo>
                      <a:pt x="231" y="87"/>
                      <a:pt x="233" y="102"/>
                      <a:pt x="233" y="118"/>
                    </a:cubicBezTo>
                    <a:cubicBezTo>
                      <a:pt x="234" y="118"/>
                      <a:pt x="234" y="118"/>
                      <a:pt x="233" y="118"/>
                    </a:cubicBezTo>
                    <a:cubicBezTo>
                      <a:pt x="233" y="134"/>
                      <a:pt x="231" y="149"/>
                      <a:pt x="225" y="164"/>
                    </a:cubicBezTo>
                    <a:cubicBezTo>
                      <a:pt x="219" y="178"/>
                      <a:pt x="211" y="191"/>
                      <a:pt x="201" y="202"/>
                    </a:cubicBezTo>
                    <a:cubicBezTo>
                      <a:pt x="191" y="212"/>
                      <a:pt x="178" y="221"/>
                      <a:pt x="164" y="227"/>
                    </a:cubicBezTo>
                    <a:cubicBezTo>
                      <a:pt x="150" y="234"/>
                      <a:pt x="134" y="237"/>
                      <a:pt x="116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1"/>
                      <a:pt x="153" y="206"/>
                    </a:cubicBezTo>
                    <a:cubicBezTo>
                      <a:pt x="164" y="201"/>
                      <a:pt x="174" y="194"/>
                      <a:pt x="181" y="186"/>
                    </a:cubicBezTo>
                    <a:cubicBezTo>
                      <a:pt x="189" y="177"/>
                      <a:pt x="195" y="167"/>
                      <a:pt x="200" y="156"/>
                    </a:cubicBezTo>
                    <a:cubicBezTo>
                      <a:pt x="204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4" y="93"/>
                      <a:pt x="200" y="82"/>
                    </a:cubicBezTo>
                    <a:cubicBezTo>
                      <a:pt x="195" y="70"/>
                      <a:pt x="189" y="60"/>
                      <a:pt x="181" y="52"/>
                    </a:cubicBezTo>
                    <a:cubicBezTo>
                      <a:pt x="173" y="43"/>
                      <a:pt x="163" y="36"/>
                      <a:pt x="152" y="31"/>
                    </a:cubicBezTo>
                    <a:cubicBezTo>
                      <a:pt x="141" y="26"/>
                      <a:pt x="129" y="24"/>
                      <a:pt x="116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3" y="81"/>
                    </a:cubicBezTo>
                    <a:cubicBezTo>
                      <a:pt x="29" y="92"/>
                      <a:pt x="26" y="105"/>
                      <a:pt x="26" y="118"/>
                    </a:cubicBezTo>
                    <a:cubicBezTo>
                      <a:pt x="26" y="118"/>
                      <a:pt x="26" y="118"/>
                      <a:pt x="26" y="118"/>
                    </a:cubicBezTo>
                    <a:cubicBezTo>
                      <a:pt x="26" y="132"/>
                      <a:pt x="29" y="144"/>
                      <a:pt x="33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7" name="Freeform 499"/>
              <p:cNvSpPr>
                <a:spLocks noEditPoints="1"/>
              </p:cNvSpPr>
              <p:nvPr/>
            </p:nvSpPr>
            <p:spPr bwMode="auto">
              <a:xfrm>
                <a:off x="7437438" y="4740276"/>
                <a:ext cx="93663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9" y="0"/>
                  </a:cxn>
                  <a:cxn ang="0">
                    <a:pos x="137" y="6"/>
                  </a:cxn>
                  <a:cxn ang="0">
                    <a:pos x="164" y="23"/>
                  </a:cxn>
                  <a:cxn ang="0">
                    <a:pos x="177" y="43"/>
                  </a:cxn>
                  <a:cxn ang="0">
                    <a:pos x="182" y="68"/>
                  </a:cxn>
                  <a:cxn ang="0">
                    <a:pos x="182" y="69"/>
                  </a:cxn>
                  <a:cxn ang="0">
                    <a:pos x="177" y="94"/>
                  </a:cxn>
                  <a:cxn ang="0">
                    <a:pos x="164" y="114"/>
                  </a:cxn>
                  <a:cxn ang="0">
                    <a:pos x="144" y="128"/>
                  </a:cxn>
                  <a:cxn ang="0">
                    <a:pos x="119" y="135"/>
                  </a:cxn>
                  <a:cxn ang="0">
                    <a:pos x="190" y="229"/>
                  </a:cxn>
                  <a:cxn ang="0">
                    <a:pos x="158" y="229"/>
                  </a:cxn>
                  <a:cxn ang="0">
                    <a:pos x="92" y="140"/>
                  </a:cxn>
                  <a:cxn ang="0">
                    <a:pos x="91" y="140"/>
                  </a:cxn>
                  <a:cxn ang="0">
                    <a:pos x="26" y="140"/>
                  </a:cxn>
                  <a:cxn ang="0">
                    <a:pos x="26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97" y="117"/>
                  </a:cxn>
                  <a:cxn ang="0">
                    <a:pos x="120" y="113"/>
                  </a:cxn>
                  <a:cxn ang="0">
                    <a:pos x="139" y="104"/>
                  </a:cxn>
                  <a:cxn ang="0">
                    <a:pos x="151" y="89"/>
                  </a:cxn>
                  <a:cxn ang="0">
                    <a:pos x="156" y="70"/>
                  </a:cxn>
                  <a:cxn ang="0">
                    <a:pos x="156" y="69"/>
                  </a:cxn>
                  <a:cxn ang="0">
                    <a:pos x="140" y="36"/>
                  </a:cxn>
                  <a:cxn ang="0">
                    <a:pos x="97" y="24"/>
                  </a:cxn>
                  <a:cxn ang="0">
                    <a:pos x="26" y="24"/>
                  </a:cxn>
                  <a:cxn ang="0">
                    <a:pos x="26" y="117"/>
                  </a:cxn>
                  <a:cxn ang="0">
                    <a:pos x="97" y="117"/>
                  </a:cxn>
                </a:cxnLst>
                <a:rect l="0" t="0" r="r" b="b"/>
                <a:pathLst>
                  <a:path w="190" h="229">
                    <a:moveTo>
                      <a:pt x="0" y="0"/>
                    </a:moveTo>
                    <a:cubicBezTo>
                      <a:pt x="99" y="0"/>
                      <a:pt x="99" y="0"/>
                      <a:pt x="99" y="0"/>
                    </a:cubicBezTo>
                    <a:cubicBezTo>
                      <a:pt x="113" y="0"/>
                      <a:pt x="126" y="2"/>
                      <a:pt x="137" y="6"/>
                    </a:cubicBezTo>
                    <a:cubicBezTo>
                      <a:pt x="148" y="10"/>
                      <a:pt x="157" y="16"/>
                      <a:pt x="164" y="23"/>
                    </a:cubicBezTo>
                    <a:cubicBezTo>
                      <a:pt x="170" y="28"/>
                      <a:pt x="174" y="35"/>
                      <a:pt x="177" y="43"/>
                    </a:cubicBezTo>
                    <a:cubicBezTo>
                      <a:pt x="180" y="50"/>
                      <a:pt x="182" y="59"/>
                      <a:pt x="182" y="68"/>
                    </a:cubicBezTo>
                    <a:cubicBezTo>
                      <a:pt x="182" y="69"/>
                      <a:pt x="182" y="69"/>
                      <a:pt x="182" y="69"/>
                    </a:cubicBezTo>
                    <a:cubicBezTo>
                      <a:pt x="182" y="78"/>
                      <a:pt x="180" y="87"/>
                      <a:pt x="177" y="94"/>
                    </a:cubicBezTo>
                    <a:cubicBezTo>
                      <a:pt x="174" y="102"/>
                      <a:pt x="170" y="108"/>
                      <a:pt x="164" y="114"/>
                    </a:cubicBezTo>
                    <a:cubicBezTo>
                      <a:pt x="158" y="119"/>
                      <a:pt x="152" y="124"/>
                      <a:pt x="144" y="128"/>
                    </a:cubicBezTo>
                    <a:cubicBezTo>
                      <a:pt x="137" y="131"/>
                      <a:pt x="128" y="134"/>
                      <a:pt x="119" y="135"/>
                    </a:cubicBezTo>
                    <a:cubicBezTo>
                      <a:pt x="190" y="229"/>
                      <a:pt x="190" y="229"/>
                      <a:pt x="190" y="229"/>
                    </a:cubicBezTo>
                    <a:cubicBezTo>
                      <a:pt x="158" y="229"/>
                      <a:pt x="158" y="229"/>
                      <a:pt x="158" y="229"/>
                    </a:cubicBezTo>
                    <a:cubicBezTo>
                      <a:pt x="92" y="140"/>
                      <a:pt x="92" y="140"/>
                      <a:pt x="92" y="140"/>
                    </a:cubicBezTo>
                    <a:cubicBezTo>
                      <a:pt x="91" y="140"/>
                      <a:pt x="91" y="140"/>
                      <a:pt x="91" y="140"/>
                    </a:cubicBezTo>
                    <a:cubicBezTo>
                      <a:pt x="26" y="140"/>
                      <a:pt x="26" y="140"/>
                      <a:pt x="26" y="140"/>
                    </a:cubicBezTo>
                    <a:cubicBezTo>
                      <a:pt x="26" y="229"/>
                      <a:pt x="26" y="229"/>
                      <a:pt x="26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97" y="117"/>
                    </a:moveTo>
                    <a:cubicBezTo>
                      <a:pt x="105" y="117"/>
                      <a:pt x="113" y="116"/>
                      <a:pt x="120" y="113"/>
                    </a:cubicBezTo>
                    <a:cubicBezTo>
                      <a:pt x="127" y="111"/>
                      <a:pt x="134" y="108"/>
                      <a:pt x="139" y="104"/>
                    </a:cubicBezTo>
                    <a:cubicBezTo>
                      <a:pt x="144" y="100"/>
                      <a:pt x="148" y="95"/>
                      <a:pt x="151" y="89"/>
                    </a:cubicBezTo>
                    <a:cubicBezTo>
                      <a:pt x="154" y="84"/>
                      <a:pt x="156" y="77"/>
                      <a:pt x="156" y="70"/>
                    </a:cubicBezTo>
                    <a:cubicBezTo>
                      <a:pt x="156" y="69"/>
                      <a:pt x="156" y="69"/>
                      <a:pt x="156" y="69"/>
                    </a:cubicBezTo>
                    <a:cubicBezTo>
                      <a:pt x="156" y="55"/>
                      <a:pt x="151" y="44"/>
                      <a:pt x="140" y="36"/>
                    </a:cubicBezTo>
                    <a:cubicBezTo>
                      <a:pt x="130" y="28"/>
                      <a:pt x="116" y="24"/>
                      <a:pt x="97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117"/>
                      <a:pt x="26" y="117"/>
                      <a:pt x="26" y="117"/>
                    </a:cubicBezTo>
                    <a:lnTo>
                      <a:pt x="97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8" name="Freeform 500"/>
              <p:cNvSpPr>
                <a:spLocks/>
              </p:cNvSpPr>
              <p:nvPr/>
            </p:nvSpPr>
            <p:spPr bwMode="auto">
              <a:xfrm>
                <a:off x="7535863" y="4740276"/>
                <a:ext cx="825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8"/>
                  </a:cxn>
                  <a:cxn ang="0">
                    <a:pos x="8" y="38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52" h="71">
                    <a:moveTo>
                      <a:pt x="0" y="0"/>
                    </a:moveTo>
                    <a:lnTo>
                      <a:pt x="51" y="0"/>
                    </a:lnTo>
                    <a:lnTo>
                      <a:pt x="51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8"/>
                    </a:lnTo>
                    <a:lnTo>
                      <a:pt x="8" y="38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69" name="Freeform 501"/>
              <p:cNvSpPr>
                <a:spLocks/>
              </p:cNvSpPr>
              <p:nvPr/>
            </p:nvSpPr>
            <p:spPr bwMode="auto">
              <a:xfrm>
                <a:off x="7618413" y="4738688"/>
                <a:ext cx="84138" cy="115888"/>
              </a:xfrm>
              <a:custGeom>
                <a:avLst/>
                <a:gdLst/>
                <a:ahLst/>
                <a:cxnLst>
                  <a:cxn ang="0">
                    <a:pos x="93" y="235"/>
                  </a:cxn>
                  <a:cxn ang="0">
                    <a:pos x="43" y="226"/>
                  </a:cxn>
                  <a:cxn ang="0">
                    <a:pos x="0" y="199"/>
                  </a:cxn>
                  <a:cxn ang="0">
                    <a:pos x="16" y="180"/>
                  </a:cxn>
                  <a:cxn ang="0">
                    <a:pos x="52" y="204"/>
                  </a:cxn>
                  <a:cxn ang="0">
                    <a:pos x="94" y="212"/>
                  </a:cxn>
                  <a:cxn ang="0">
                    <a:pos x="132" y="201"/>
                  </a:cxn>
                  <a:cxn ang="0">
                    <a:pos x="145" y="173"/>
                  </a:cxn>
                  <a:cxn ang="0">
                    <a:pos x="145" y="172"/>
                  </a:cxn>
                  <a:cxn ang="0">
                    <a:pos x="143" y="158"/>
                  </a:cxn>
                  <a:cxn ang="0">
                    <a:pos x="134" y="147"/>
                  </a:cxn>
                  <a:cxn ang="0">
                    <a:pos x="115" y="137"/>
                  </a:cxn>
                  <a:cxn ang="0">
                    <a:pos x="86" y="129"/>
                  </a:cxn>
                  <a:cxn ang="0">
                    <a:pos x="51" y="119"/>
                  </a:cxn>
                  <a:cxn ang="0">
                    <a:pos x="27" y="106"/>
                  </a:cxn>
                  <a:cxn ang="0">
                    <a:pos x="13" y="87"/>
                  </a:cxn>
                  <a:cxn ang="0">
                    <a:pos x="9" y="63"/>
                  </a:cxn>
                  <a:cxn ang="0">
                    <a:pos x="9" y="62"/>
                  </a:cxn>
                  <a:cxn ang="0">
                    <a:pos x="14" y="37"/>
                  </a:cxn>
                  <a:cxn ang="0">
                    <a:pos x="30" y="17"/>
                  </a:cxn>
                  <a:cxn ang="0">
                    <a:pos x="54" y="4"/>
                  </a:cxn>
                  <a:cxn ang="0">
                    <a:pos x="84" y="0"/>
                  </a:cxn>
                  <a:cxn ang="0">
                    <a:pos x="128" y="7"/>
                  </a:cxn>
                  <a:cxn ang="0">
                    <a:pos x="164" y="28"/>
                  </a:cxn>
                  <a:cxn ang="0">
                    <a:pos x="149" y="48"/>
                  </a:cxn>
                  <a:cxn ang="0">
                    <a:pos x="117" y="29"/>
                  </a:cxn>
                  <a:cxn ang="0">
                    <a:pos x="83" y="23"/>
                  </a:cxn>
                  <a:cxn ang="0">
                    <a:pos x="47" y="33"/>
                  </a:cxn>
                  <a:cxn ang="0">
                    <a:pos x="34" y="60"/>
                  </a:cxn>
                  <a:cxn ang="0">
                    <a:pos x="34" y="60"/>
                  </a:cxn>
                  <a:cxn ang="0">
                    <a:pos x="37" y="75"/>
                  </a:cxn>
                  <a:cxn ang="0">
                    <a:pos x="47" y="87"/>
                  </a:cxn>
                  <a:cxn ang="0">
                    <a:pos x="66" y="97"/>
                  </a:cxn>
                  <a:cxn ang="0">
                    <a:pos x="97" y="105"/>
                  </a:cxn>
                  <a:cxn ang="0">
                    <a:pos x="153" y="129"/>
                  </a:cxn>
                  <a:cxn ang="0">
                    <a:pos x="171" y="170"/>
                  </a:cxn>
                  <a:cxn ang="0">
                    <a:pos x="171" y="171"/>
                  </a:cxn>
                  <a:cxn ang="0">
                    <a:pos x="166" y="197"/>
                  </a:cxn>
                  <a:cxn ang="0">
                    <a:pos x="149" y="218"/>
                  </a:cxn>
                  <a:cxn ang="0">
                    <a:pos x="125" y="231"/>
                  </a:cxn>
                  <a:cxn ang="0">
                    <a:pos x="93" y="235"/>
                  </a:cxn>
                </a:cxnLst>
                <a:rect l="0" t="0" r="r" b="b"/>
                <a:pathLst>
                  <a:path w="171" h="235">
                    <a:moveTo>
                      <a:pt x="93" y="235"/>
                    </a:moveTo>
                    <a:cubicBezTo>
                      <a:pt x="75" y="235"/>
                      <a:pt x="58" y="232"/>
                      <a:pt x="43" y="226"/>
                    </a:cubicBezTo>
                    <a:cubicBezTo>
                      <a:pt x="28" y="220"/>
                      <a:pt x="13" y="211"/>
                      <a:pt x="0" y="199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28" y="191"/>
                      <a:pt x="40" y="199"/>
                      <a:pt x="52" y="204"/>
                    </a:cubicBezTo>
                    <a:cubicBezTo>
                      <a:pt x="64" y="209"/>
                      <a:pt x="78" y="212"/>
                      <a:pt x="94" y="212"/>
                    </a:cubicBezTo>
                    <a:cubicBezTo>
                      <a:pt x="110" y="212"/>
                      <a:pt x="122" y="208"/>
                      <a:pt x="132" y="201"/>
                    </a:cubicBezTo>
                    <a:cubicBezTo>
                      <a:pt x="141" y="194"/>
                      <a:pt x="145" y="185"/>
                      <a:pt x="145" y="173"/>
                    </a:cubicBezTo>
                    <a:cubicBezTo>
                      <a:pt x="145" y="172"/>
                      <a:pt x="145" y="172"/>
                      <a:pt x="145" y="172"/>
                    </a:cubicBezTo>
                    <a:cubicBezTo>
                      <a:pt x="145" y="167"/>
                      <a:pt x="145" y="163"/>
                      <a:pt x="143" y="158"/>
                    </a:cubicBezTo>
                    <a:cubicBezTo>
                      <a:pt x="141" y="154"/>
                      <a:pt x="138" y="150"/>
                      <a:pt x="134" y="147"/>
                    </a:cubicBezTo>
                    <a:cubicBezTo>
                      <a:pt x="129" y="143"/>
                      <a:pt x="123" y="140"/>
                      <a:pt x="115" y="137"/>
                    </a:cubicBezTo>
                    <a:cubicBezTo>
                      <a:pt x="108" y="134"/>
                      <a:pt x="98" y="132"/>
                      <a:pt x="86" y="129"/>
                    </a:cubicBezTo>
                    <a:cubicBezTo>
                      <a:pt x="73" y="126"/>
                      <a:pt x="61" y="123"/>
                      <a:pt x="51" y="119"/>
                    </a:cubicBezTo>
                    <a:cubicBezTo>
                      <a:pt x="42" y="115"/>
                      <a:pt x="34" y="111"/>
                      <a:pt x="27" y="106"/>
                    </a:cubicBezTo>
                    <a:cubicBezTo>
                      <a:pt x="21" y="100"/>
                      <a:pt x="16" y="94"/>
                      <a:pt x="13" y="87"/>
                    </a:cubicBezTo>
                    <a:cubicBezTo>
                      <a:pt x="10" y="80"/>
                      <a:pt x="9" y="72"/>
                      <a:pt x="9" y="63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53"/>
                      <a:pt x="10" y="45"/>
                      <a:pt x="14" y="37"/>
                    </a:cubicBezTo>
                    <a:cubicBezTo>
                      <a:pt x="18" y="30"/>
                      <a:pt x="23" y="23"/>
                      <a:pt x="30" y="17"/>
                    </a:cubicBezTo>
                    <a:cubicBezTo>
                      <a:pt x="37" y="12"/>
                      <a:pt x="45" y="7"/>
                      <a:pt x="54" y="4"/>
                    </a:cubicBezTo>
                    <a:cubicBezTo>
                      <a:pt x="63" y="1"/>
                      <a:pt x="73" y="0"/>
                      <a:pt x="84" y="0"/>
                    </a:cubicBezTo>
                    <a:cubicBezTo>
                      <a:pt x="101" y="0"/>
                      <a:pt x="115" y="2"/>
                      <a:pt x="128" y="7"/>
                    </a:cubicBezTo>
                    <a:cubicBezTo>
                      <a:pt x="140" y="11"/>
                      <a:pt x="153" y="18"/>
                      <a:pt x="164" y="2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139" y="39"/>
                      <a:pt x="128" y="33"/>
                      <a:pt x="117" y="29"/>
                    </a:cubicBezTo>
                    <a:cubicBezTo>
                      <a:pt x="106" y="25"/>
                      <a:pt x="95" y="23"/>
                      <a:pt x="83" y="23"/>
                    </a:cubicBezTo>
                    <a:cubicBezTo>
                      <a:pt x="68" y="23"/>
                      <a:pt x="56" y="26"/>
                      <a:pt x="47" y="33"/>
                    </a:cubicBezTo>
                    <a:cubicBezTo>
                      <a:pt x="39" y="41"/>
                      <a:pt x="34" y="49"/>
                      <a:pt x="34" y="60"/>
                    </a:cubicBezTo>
                    <a:cubicBezTo>
                      <a:pt x="34" y="60"/>
                      <a:pt x="34" y="60"/>
                      <a:pt x="34" y="60"/>
                    </a:cubicBezTo>
                    <a:cubicBezTo>
                      <a:pt x="34" y="66"/>
                      <a:pt x="35" y="71"/>
                      <a:pt x="37" y="75"/>
                    </a:cubicBezTo>
                    <a:cubicBezTo>
                      <a:pt x="39" y="79"/>
                      <a:pt x="42" y="83"/>
                      <a:pt x="47" y="87"/>
                    </a:cubicBezTo>
                    <a:cubicBezTo>
                      <a:pt x="51" y="90"/>
                      <a:pt x="57" y="94"/>
                      <a:pt x="66" y="97"/>
                    </a:cubicBezTo>
                    <a:cubicBezTo>
                      <a:pt x="74" y="100"/>
                      <a:pt x="84" y="102"/>
                      <a:pt x="97" y="105"/>
                    </a:cubicBezTo>
                    <a:cubicBezTo>
                      <a:pt x="122" y="111"/>
                      <a:pt x="141" y="119"/>
                      <a:pt x="153" y="129"/>
                    </a:cubicBezTo>
                    <a:cubicBezTo>
                      <a:pt x="165" y="139"/>
                      <a:pt x="171" y="152"/>
                      <a:pt x="171" y="170"/>
                    </a:cubicBezTo>
                    <a:cubicBezTo>
                      <a:pt x="171" y="171"/>
                      <a:pt x="171" y="171"/>
                      <a:pt x="171" y="171"/>
                    </a:cubicBezTo>
                    <a:cubicBezTo>
                      <a:pt x="171" y="180"/>
                      <a:pt x="169" y="189"/>
                      <a:pt x="166" y="197"/>
                    </a:cubicBezTo>
                    <a:cubicBezTo>
                      <a:pt x="162" y="205"/>
                      <a:pt x="156" y="212"/>
                      <a:pt x="149" y="218"/>
                    </a:cubicBezTo>
                    <a:cubicBezTo>
                      <a:pt x="143" y="223"/>
                      <a:pt x="134" y="228"/>
                      <a:pt x="125" y="231"/>
                    </a:cubicBezTo>
                    <a:cubicBezTo>
                      <a:pt x="115" y="234"/>
                      <a:pt x="105" y="235"/>
                      <a:pt x="93" y="2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0" name="Freeform 502"/>
              <p:cNvSpPr>
                <a:spLocks/>
              </p:cNvSpPr>
              <p:nvPr/>
            </p:nvSpPr>
            <p:spPr bwMode="auto">
              <a:xfrm>
                <a:off x="7742238" y="4740276"/>
                <a:ext cx="952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" y="0"/>
                  </a:cxn>
                  <a:cxn ang="0">
                    <a:pos x="52" y="57"/>
                  </a:cxn>
                  <a:cxn ang="0">
                    <a:pos x="52" y="0"/>
                  </a:cxn>
                  <a:cxn ang="0">
                    <a:pos x="60" y="0"/>
                  </a:cxn>
                  <a:cxn ang="0">
                    <a:pos x="60" y="71"/>
                  </a:cxn>
                  <a:cxn ang="0">
                    <a:pos x="54" y="71"/>
                  </a:cxn>
                  <a:cxn ang="0">
                    <a:pos x="7" y="12"/>
                  </a:cxn>
                  <a:cxn ang="0">
                    <a:pos x="7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60" h="71">
                    <a:moveTo>
                      <a:pt x="0" y="0"/>
                    </a:moveTo>
                    <a:lnTo>
                      <a:pt x="7" y="0"/>
                    </a:lnTo>
                    <a:lnTo>
                      <a:pt x="52" y="57"/>
                    </a:lnTo>
                    <a:lnTo>
                      <a:pt x="52" y="0"/>
                    </a:lnTo>
                    <a:lnTo>
                      <a:pt x="60" y="0"/>
                    </a:lnTo>
                    <a:lnTo>
                      <a:pt x="60" y="71"/>
                    </a:lnTo>
                    <a:lnTo>
                      <a:pt x="54" y="71"/>
                    </a:lnTo>
                    <a:lnTo>
                      <a:pt x="7" y="12"/>
                    </a:lnTo>
                    <a:lnTo>
                      <a:pt x="7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1" name="Freeform 503"/>
              <p:cNvSpPr>
                <a:spLocks noEditPoints="1"/>
              </p:cNvSpPr>
              <p:nvPr/>
            </p:nvSpPr>
            <p:spPr bwMode="auto">
              <a:xfrm>
                <a:off x="7847013" y="4738688"/>
                <a:ext cx="114300" cy="115888"/>
              </a:xfrm>
              <a:custGeom>
                <a:avLst/>
                <a:gdLst/>
                <a:ahLst/>
                <a:cxnLst>
                  <a:cxn ang="0">
                    <a:pos x="116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10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2" y="35"/>
                  </a:cxn>
                  <a:cxn ang="0">
                    <a:pos x="225" y="73"/>
                  </a:cxn>
                  <a:cxn ang="0">
                    <a:pos x="234" y="118"/>
                  </a:cxn>
                  <a:cxn ang="0">
                    <a:pos x="234" y="118"/>
                  </a:cxn>
                  <a:cxn ang="0">
                    <a:pos x="225" y="164"/>
                  </a:cxn>
                  <a:cxn ang="0">
                    <a:pos x="201" y="202"/>
                  </a:cxn>
                  <a:cxn ang="0">
                    <a:pos x="164" y="227"/>
                  </a:cxn>
                  <a:cxn ang="0">
                    <a:pos x="116" y="237"/>
                  </a:cxn>
                  <a:cxn ang="0">
                    <a:pos x="117" y="213"/>
                  </a:cxn>
                  <a:cxn ang="0">
                    <a:pos x="153" y="206"/>
                  </a:cxn>
                  <a:cxn ang="0">
                    <a:pos x="182" y="186"/>
                  </a:cxn>
                  <a:cxn ang="0">
                    <a:pos x="200" y="156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2"/>
                  </a:cxn>
                  <a:cxn ang="0">
                    <a:pos x="181" y="52"/>
                  </a:cxn>
                  <a:cxn ang="0">
                    <a:pos x="153" y="31"/>
                  </a:cxn>
                  <a:cxn ang="0">
                    <a:pos x="116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7" y="118"/>
                  </a:cxn>
                  <a:cxn ang="0">
                    <a:pos x="27" y="118"/>
                  </a:cxn>
                  <a:cxn ang="0">
                    <a:pos x="33" y="155"/>
                  </a:cxn>
                  <a:cxn ang="0">
                    <a:pos x="52" y="185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6" y="237"/>
                    </a:moveTo>
                    <a:cubicBezTo>
                      <a:pt x="99" y="237"/>
                      <a:pt x="83" y="234"/>
                      <a:pt x="69" y="228"/>
                    </a:cubicBezTo>
                    <a:cubicBezTo>
                      <a:pt x="54" y="221"/>
                      <a:pt x="42" y="213"/>
                      <a:pt x="32" y="202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3" y="150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3"/>
                      <a:pt x="3" y="88"/>
                      <a:pt x="8" y="73"/>
                    </a:cubicBezTo>
                    <a:cubicBezTo>
                      <a:pt x="14" y="59"/>
                      <a:pt x="22" y="46"/>
                      <a:pt x="32" y="35"/>
                    </a:cubicBezTo>
                    <a:cubicBezTo>
                      <a:pt x="42" y="25"/>
                      <a:pt x="55" y="16"/>
                      <a:pt x="69" y="10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4" y="0"/>
                      <a:pt x="150" y="3"/>
                      <a:pt x="165" y="9"/>
                    </a:cubicBezTo>
                    <a:cubicBezTo>
                      <a:pt x="179" y="16"/>
                      <a:pt x="191" y="24"/>
                      <a:pt x="202" y="35"/>
                    </a:cubicBezTo>
                    <a:cubicBezTo>
                      <a:pt x="212" y="46"/>
                      <a:pt x="220" y="58"/>
                      <a:pt x="225" y="73"/>
                    </a:cubicBezTo>
                    <a:cubicBezTo>
                      <a:pt x="231" y="87"/>
                      <a:pt x="234" y="102"/>
                      <a:pt x="234" y="118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4"/>
                      <a:pt x="231" y="149"/>
                      <a:pt x="225" y="164"/>
                    </a:cubicBezTo>
                    <a:cubicBezTo>
                      <a:pt x="219" y="178"/>
                      <a:pt x="212" y="191"/>
                      <a:pt x="201" y="202"/>
                    </a:cubicBezTo>
                    <a:cubicBezTo>
                      <a:pt x="191" y="212"/>
                      <a:pt x="179" y="221"/>
                      <a:pt x="164" y="227"/>
                    </a:cubicBezTo>
                    <a:cubicBezTo>
                      <a:pt x="150" y="234"/>
                      <a:pt x="134" y="237"/>
                      <a:pt x="116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1"/>
                      <a:pt x="153" y="206"/>
                    </a:cubicBezTo>
                    <a:cubicBezTo>
                      <a:pt x="164" y="201"/>
                      <a:pt x="174" y="194"/>
                      <a:pt x="182" y="186"/>
                    </a:cubicBezTo>
                    <a:cubicBezTo>
                      <a:pt x="189" y="177"/>
                      <a:pt x="196" y="167"/>
                      <a:pt x="200" y="156"/>
                    </a:cubicBezTo>
                    <a:cubicBezTo>
                      <a:pt x="205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5" y="93"/>
                      <a:pt x="200" y="82"/>
                    </a:cubicBezTo>
                    <a:cubicBezTo>
                      <a:pt x="196" y="70"/>
                      <a:pt x="189" y="60"/>
                      <a:pt x="181" y="52"/>
                    </a:cubicBezTo>
                    <a:cubicBezTo>
                      <a:pt x="173" y="43"/>
                      <a:pt x="164" y="36"/>
                      <a:pt x="153" y="31"/>
                    </a:cubicBezTo>
                    <a:cubicBezTo>
                      <a:pt x="142" y="26"/>
                      <a:pt x="130" y="24"/>
                      <a:pt x="116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3" y="81"/>
                    </a:cubicBezTo>
                    <a:cubicBezTo>
                      <a:pt x="29" y="92"/>
                      <a:pt x="27" y="105"/>
                      <a:pt x="27" y="118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2"/>
                      <a:pt x="29" y="144"/>
                      <a:pt x="33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2" name="Freeform 504"/>
              <p:cNvSpPr>
                <a:spLocks noEditPoints="1"/>
              </p:cNvSpPr>
              <p:nvPr/>
            </p:nvSpPr>
            <p:spPr bwMode="auto">
              <a:xfrm>
                <a:off x="8001000" y="4740276"/>
                <a:ext cx="92075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8" y="0"/>
                  </a:cxn>
                  <a:cxn ang="0">
                    <a:pos x="136" y="6"/>
                  </a:cxn>
                  <a:cxn ang="0">
                    <a:pos x="163" y="23"/>
                  </a:cxn>
                  <a:cxn ang="0">
                    <a:pos x="176" y="43"/>
                  </a:cxn>
                  <a:cxn ang="0">
                    <a:pos x="181" y="68"/>
                  </a:cxn>
                  <a:cxn ang="0">
                    <a:pos x="181" y="69"/>
                  </a:cxn>
                  <a:cxn ang="0">
                    <a:pos x="176" y="94"/>
                  </a:cxn>
                  <a:cxn ang="0">
                    <a:pos x="163" y="114"/>
                  </a:cxn>
                  <a:cxn ang="0">
                    <a:pos x="144" y="128"/>
                  </a:cxn>
                  <a:cxn ang="0">
                    <a:pos x="119" y="135"/>
                  </a:cxn>
                  <a:cxn ang="0">
                    <a:pos x="189" y="229"/>
                  </a:cxn>
                  <a:cxn ang="0">
                    <a:pos x="157" y="229"/>
                  </a:cxn>
                  <a:cxn ang="0">
                    <a:pos x="91" y="140"/>
                  </a:cxn>
                  <a:cxn ang="0">
                    <a:pos x="90" y="140"/>
                  </a:cxn>
                  <a:cxn ang="0">
                    <a:pos x="25" y="140"/>
                  </a:cxn>
                  <a:cxn ang="0">
                    <a:pos x="25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96" y="117"/>
                  </a:cxn>
                  <a:cxn ang="0">
                    <a:pos x="120" y="113"/>
                  </a:cxn>
                  <a:cxn ang="0">
                    <a:pos x="138" y="104"/>
                  </a:cxn>
                  <a:cxn ang="0">
                    <a:pos x="151" y="89"/>
                  </a:cxn>
                  <a:cxn ang="0">
                    <a:pos x="155" y="70"/>
                  </a:cxn>
                  <a:cxn ang="0">
                    <a:pos x="155" y="69"/>
                  </a:cxn>
                  <a:cxn ang="0">
                    <a:pos x="140" y="36"/>
                  </a:cxn>
                  <a:cxn ang="0">
                    <a:pos x="96" y="24"/>
                  </a:cxn>
                  <a:cxn ang="0">
                    <a:pos x="25" y="24"/>
                  </a:cxn>
                  <a:cxn ang="0">
                    <a:pos x="25" y="117"/>
                  </a:cxn>
                  <a:cxn ang="0">
                    <a:pos x="96" y="117"/>
                  </a:cxn>
                </a:cxnLst>
                <a:rect l="0" t="0" r="r" b="b"/>
                <a:pathLst>
                  <a:path w="189" h="229">
                    <a:moveTo>
                      <a:pt x="0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112" y="0"/>
                      <a:pt x="125" y="2"/>
                      <a:pt x="136" y="6"/>
                    </a:cubicBezTo>
                    <a:cubicBezTo>
                      <a:pt x="147" y="10"/>
                      <a:pt x="156" y="16"/>
                      <a:pt x="163" y="23"/>
                    </a:cubicBezTo>
                    <a:cubicBezTo>
                      <a:pt x="169" y="28"/>
                      <a:pt x="173" y="35"/>
                      <a:pt x="176" y="43"/>
                    </a:cubicBezTo>
                    <a:cubicBezTo>
                      <a:pt x="179" y="50"/>
                      <a:pt x="181" y="59"/>
                      <a:pt x="181" y="68"/>
                    </a:cubicBezTo>
                    <a:cubicBezTo>
                      <a:pt x="181" y="69"/>
                      <a:pt x="181" y="69"/>
                      <a:pt x="181" y="69"/>
                    </a:cubicBezTo>
                    <a:cubicBezTo>
                      <a:pt x="181" y="78"/>
                      <a:pt x="179" y="87"/>
                      <a:pt x="176" y="94"/>
                    </a:cubicBezTo>
                    <a:cubicBezTo>
                      <a:pt x="173" y="102"/>
                      <a:pt x="169" y="108"/>
                      <a:pt x="163" y="114"/>
                    </a:cubicBezTo>
                    <a:cubicBezTo>
                      <a:pt x="158" y="119"/>
                      <a:pt x="151" y="124"/>
                      <a:pt x="144" y="128"/>
                    </a:cubicBezTo>
                    <a:cubicBezTo>
                      <a:pt x="136" y="131"/>
                      <a:pt x="128" y="134"/>
                      <a:pt x="119" y="135"/>
                    </a:cubicBezTo>
                    <a:cubicBezTo>
                      <a:pt x="189" y="229"/>
                      <a:pt x="189" y="229"/>
                      <a:pt x="189" y="229"/>
                    </a:cubicBezTo>
                    <a:cubicBezTo>
                      <a:pt x="157" y="229"/>
                      <a:pt x="157" y="229"/>
                      <a:pt x="157" y="229"/>
                    </a:cubicBezTo>
                    <a:cubicBezTo>
                      <a:pt x="91" y="140"/>
                      <a:pt x="91" y="140"/>
                      <a:pt x="91" y="140"/>
                    </a:cubicBezTo>
                    <a:cubicBezTo>
                      <a:pt x="90" y="140"/>
                      <a:pt x="90" y="140"/>
                      <a:pt x="90" y="140"/>
                    </a:cubicBezTo>
                    <a:cubicBezTo>
                      <a:pt x="25" y="140"/>
                      <a:pt x="25" y="140"/>
                      <a:pt x="25" y="140"/>
                    </a:cubicBezTo>
                    <a:cubicBezTo>
                      <a:pt x="25" y="229"/>
                      <a:pt x="25" y="229"/>
                      <a:pt x="25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96" y="117"/>
                    </a:moveTo>
                    <a:cubicBezTo>
                      <a:pt x="105" y="117"/>
                      <a:pt x="112" y="116"/>
                      <a:pt x="120" y="113"/>
                    </a:cubicBezTo>
                    <a:cubicBezTo>
                      <a:pt x="127" y="111"/>
                      <a:pt x="133" y="108"/>
                      <a:pt x="138" y="104"/>
                    </a:cubicBezTo>
                    <a:cubicBezTo>
                      <a:pt x="144" y="100"/>
                      <a:pt x="148" y="95"/>
                      <a:pt x="151" y="89"/>
                    </a:cubicBezTo>
                    <a:cubicBezTo>
                      <a:pt x="154" y="84"/>
                      <a:pt x="155" y="77"/>
                      <a:pt x="155" y="70"/>
                    </a:cubicBezTo>
                    <a:cubicBezTo>
                      <a:pt x="155" y="69"/>
                      <a:pt x="155" y="69"/>
                      <a:pt x="155" y="69"/>
                    </a:cubicBezTo>
                    <a:cubicBezTo>
                      <a:pt x="155" y="55"/>
                      <a:pt x="150" y="44"/>
                      <a:pt x="140" y="36"/>
                    </a:cubicBezTo>
                    <a:cubicBezTo>
                      <a:pt x="129" y="28"/>
                      <a:pt x="115" y="24"/>
                      <a:pt x="96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5" y="117"/>
                      <a:pt x="25" y="117"/>
                      <a:pt x="25" y="117"/>
                    </a:cubicBezTo>
                    <a:lnTo>
                      <a:pt x="96" y="11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3" name="Freeform 505"/>
              <p:cNvSpPr>
                <a:spLocks/>
              </p:cNvSpPr>
              <p:nvPr/>
            </p:nvSpPr>
            <p:spPr bwMode="auto">
              <a:xfrm>
                <a:off x="8099425" y="4740276"/>
                <a:ext cx="825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51" y="0"/>
                  </a:cxn>
                  <a:cxn ang="0">
                    <a:pos x="51" y="7"/>
                  </a:cxn>
                  <a:cxn ang="0">
                    <a:pos x="8" y="7"/>
                  </a:cxn>
                  <a:cxn ang="0">
                    <a:pos x="8" y="31"/>
                  </a:cxn>
                  <a:cxn ang="0">
                    <a:pos x="47" y="31"/>
                  </a:cxn>
                  <a:cxn ang="0">
                    <a:pos x="47" y="38"/>
                  </a:cxn>
                  <a:cxn ang="0">
                    <a:pos x="8" y="38"/>
                  </a:cxn>
                  <a:cxn ang="0">
                    <a:pos x="8" y="63"/>
                  </a:cxn>
                  <a:cxn ang="0">
                    <a:pos x="52" y="63"/>
                  </a:cxn>
                  <a:cxn ang="0">
                    <a:pos x="52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52" h="71">
                    <a:moveTo>
                      <a:pt x="0" y="0"/>
                    </a:moveTo>
                    <a:lnTo>
                      <a:pt x="51" y="0"/>
                    </a:lnTo>
                    <a:lnTo>
                      <a:pt x="51" y="7"/>
                    </a:lnTo>
                    <a:lnTo>
                      <a:pt x="8" y="7"/>
                    </a:lnTo>
                    <a:lnTo>
                      <a:pt x="8" y="31"/>
                    </a:lnTo>
                    <a:lnTo>
                      <a:pt x="47" y="31"/>
                    </a:lnTo>
                    <a:lnTo>
                      <a:pt x="47" y="38"/>
                    </a:lnTo>
                    <a:lnTo>
                      <a:pt x="8" y="38"/>
                    </a:lnTo>
                    <a:lnTo>
                      <a:pt x="8" y="63"/>
                    </a:lnTo>
                    <a:lnTo>
                      <a:pt x="52" y="63"/>
                    </a:lnTo>
                    <a:lnTo>
                      <a:pt x="52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4" name="Rectangle 506"/>
              <p:cNvSpPr>
                <a:spLocks noChangeArrowheads="1"/>
              </p:cNvSpPr>
              <p:nvPr/>
            </p:nvSpPr>
            <p:spPr bwMode="auto">
              <a:xfrm>
                <a:off x="8189913" y="4740276"/>
                <a:ext cx="12700" cy="112713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5" name="Freeform 507"/>
              <p:cNvSpPr>
                <a:spLocks/>
              </p:cNvSpPr>
              <p:nvPr/>
            </p:nvSpPr>
            <p:spPr bwMode="auto">
              <a:xfrm>
                <a:off x="8218488" y="4740276"/>
                <a:ext cx="952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" y="0"/>
                  </a:cxn>
                  <a:cxn ang="0">
                    <a:pos x="52" y="57"/>
                  </a:cxn>
                  <a:cxn ang="0">
                    <a:pos x="52" y="0"/>
                  </a:cxn>
                  <a:cxn ang="0">
                    <a:pos x="60" y="0"/>
                  </a:cxn>
                  <a:cxn ang="0">
                    <a:pos x="60" y="71"/>
                  </a:cxn>
                  <a:cxn ang="0">
                    <a:pos x="54" y="71"/>
                  </a:cxn>
                  <a:cxn ang="0">
                    <a:pos x="8" y="12"/>
                  </a:cxn>
                  <a:cxn ang="0">
                    <a:pos x="8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60" h="71">
                    <a:moveTo>
                      <a:pt x="0" y="0"/>
                    </a:moveTo>
                    <a:lnTo>
                      <a:pt x="7" y="0"/>
                    </a:lnTo>
                    <a:lnTo>
                      <a:pt x="52" y="57"/>
                    </a:lnTo>
                    <a:lnTo>
                      <a:pt x="52" y="0"/>
                    </a:lnTo>
                    <a:lnTo>
                      <a:pt x="60" y="0"/>
                    </a:lnTo>
                    <a:lnTo>
                      <a:pt x="60" y="71"/>
                    </a:lnTo>
                    <a:lnTo>
                      <a:pt x="54" y="71"/>
                    </a:lnTo>
                    <a:lnTo>
                      <a:pt x="8" y="12"/>
                    </a:lnTo>
                    <a:lnTo>
                      <a:pt x="8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6" name="Freeform 508"/>
              <p:cNvSpPr>
                <a:spLocks noEditPoints="1"/>
              </p:cNvSpPr>
              <p:nvPr/>
            </p:nvSpPr>
            <p:spPr bwMode="auto">
              <a:xfrm>
                <a:off x="8323263" y="4738688"/>
                <a:ext cx="114300" cy="115888"/>
              </a:xfrm>
              <a:custGeom>
                <a:avLst/>
                <a:gdLst/>
                <a:ahLst/>
                <a:cxnLst>
                  <a:cxn ang="0">
                    <a:pos x="116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10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1" y="35"/>
                  </a:cxn>
                  <a:cxn ang="0">
                    <a:pos x="225" y="73"/>
                  </a:cxn>
                  <a:cxn ang="0">
                    <a:pos x="234" y="118"/>
                  </a:cxn>
                  <a:cxn ang="0">
                    <a:pos x="234" y="118"/>
                  </a:cxn>
                  <a:cxn ang="0">
                    <a:pos x="225" y="164"/>
                  </a:cxn>
                  <a:cxn ang="0">
                    <a:pos x="201" y="202"/>
                  </a:cxn>
                  <a:cxn ang="0">
                    <a:pos x="164" y="227"/>
                  </a:cxn>
                  <a:cxn ang="0">
                    <a:pos x="116" y="237"/>
                  </a:cxn>
                  <a:cxn ang="0">
                    <a:pos x="117" y="213"/>
                  </a:cxn>
                  <a:cxn ang="0">
                    <a:pos x="153" y="206"/>
                  </a:cxn>
                  <a:cxn ang="0">
                    <a:pos x="181" y="186"/>
                  </a:cxn>
                  <a:cxn ang="0">
                    <a:pos x="200" y="156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2"/>
                  </a:cxn>
                  <a:cxn ang="0">
                    <a:pos x="181" y="52"/>
                  </a:cxn>
                  <a:cxn ang="0">
                    <a:pos x="152" y="31"/>
                  </a:cxn>
                  <a:cxn ang="0">
                    <a:pos x="116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3" y="81"/>
                  </a:cxn>
                  <a:cxn ang="0">
                    <a:pos x="27" y="118"/>
                  </a:cxn>
                  <a:cxn ang="0">
                    <a:pos x="27" y="118"/>
                  </a:cxn>
                  <a:cxn ang="0">
                    <a:pos x="33" y="155"/>
                  </a:cxn>
                  <a:cxn ang="0">
                    <a:pos x="52" y="185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6" y="237"/>
                    </a:moveTo>
                    <a:cubicBezTo>
                      <a:pt x="99" y="237"/>
                      <a:pt x="83" y="234"/>
                      <a:pt x="69" y="228"/>
                    </a:cubicBezTo>
                    <a:cubicBezTo>
                      <a:pt x="54" y="221"/>
                      <a:pt x="42" y="213"/>
                      <a:pt x="32" y="202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2" y="150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3"/>
                      <a:pt x="2" y="88"/>
                      <a:pt x="8" y="73"/>
                    </a:cubicBezTo>
                    <a:cubicBezTo>
                      <a:pt x="14" y="59"/>
                      <a:pt x="22" y="46"/>
                      <a:pt x="32" y="35"/>
                    </a:cubicBezTo>
                    <a:cubicBezTo>
                      <a:pt x="42" y="25"/>
                      <a:pt x="55" y="16"/>
                      <a:pt x="69" y="10"/>
                    </a:cubicBezTo>
                    <a:cubicBezTo>
                      <a:pt x="84" y="3"/>
                      <a:pt x="99" y="0"/>
                      <a:pt x="117" y="0"/>
                    </a:cubicBezTo>
                    <a:cubicBezTo>
                      <a:pt x="134" y="0"/>
                      <a:pt x="150" y="3"/>
                      <a:pt x="165" y="9"/>
                    </a:cubicBezTo>
                    <a:cubicBezTo>
                      <a:pt x="179" y="16"/>
                      <a:pt x="191" y="24"/>
                      <a:pt x="201" y="35"/>
                    </a:cubicBezTo>
                    <a:cubicBezTo>
                      <a:pt x="212" y="46"/>
                      <a:pt x="220" y="58"/>
                      <a:pt x="225" y="73"/>
                    </a:cubicBezTo>
                    <a:cubicBezTo>
                      <a:pt x="231" y="87"/>
                      <a:pt x="234" y="102"/>
                      <a:pt x="234" y="118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4"/>
                      <a:pt x="231" y="149"/>
                      <a:pt x="225" y="164"/>
                    </a:cubicBezTo>
                    <a:cubicBezTo>
                      <a:pt x="219" y="178"/>
                      <a:pt x="211" y="191"/>
                      <a:pt x="201" y="202"/>
                    </a:cubicBezTo>
                    <a:cubicBezTo>
                      <a:pt x="191" y="212"/>
                      <a:pt x="178" y="221"/>
                      <a:pt x="164" y="227"/>
                    </a:cubicBezTo>
                    <a:cubicBezTo>
                      <a:pt x="150" y="234"/>
                      <a:pt x="134" y="237"/>
                      <a:pt x="116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1"/>
                      <a:pt x="153" y="206"/>
                    </a:cubicBezTo>
                    <a:cubicBezTo>
                      <a:pt x="164" y="201"/>
                      <a:pt x="174" y="194"/>
                      <a:pt x="181" y="186"/>
                    </a:cubicBezTo>
                    <a:cubicBezTo>
                      <a:pt x="189" y="177"/>
                      <a:pt x="195" y="167"/>
                      <a:pt x="200" y="156"/>
                    </a:cubicBezTo>
                    <a:cubicBezTo>
                      <a:pt x="204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4" y="93"/>
                      <a:pt x="200" y="82"/>
                    </a:cubicBezTo>
                    <a:cubicBezTo>
                      <a:pt x="195" y="70"/>
                      <a:pt x="189" y="60"/>
                      <a:pt x="181" y="52"/>
                    </a:cubicBezTo>
                    <a:cubicBezTo>
                      <a:pt x="173" y="43"/>
                      <a:pt x="163" y="36"/>
                      <a:pt x="152" y="31"/>
                    </a:cubicBezTo>
                    <a:cubicBezTo>
                      <a:pt x="141" y="26"/>
                      <a:pt x="129" y="24"/>
                      <a:pt x="116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3" y="81"/>
                    </a:cubicBezTo>
                    <a:cubicBezTo>
                      <a:pt x="29" y="92"/>
                      <a:pt x="27" y="105"/>
                      <a:pt x="27" y="118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2"/>
                      <a:pt x="29" y="144"/>
                      <a:pt x="33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7" name="Freeform 509"/>
              <p:cNvSpPr>
                <a:spLocks/>
              </p:cNvSpPr>
              <p:nvPr/>
            </p:nvSpPr>
            <p:spPr bwMode="auto">
              <a:xfrm>
                <a:off x="8475663" y="4740276"/>
                <a:ext cx="93663" cy="114300"/>
              </a:xfrm>
              <a:custGeom>
                <a:avLst/>
                <a:gdLst/>
                <a:ahLst/>
                <a:cxnLst>
                  <a:cxn ang="0">
                    <a:pos x="95" y="233"/>
                  </a:cxn>
                  <a:cxn ang="0">
                    <a:pos x="56" y="226"/>
                  </a:cxn>
                  <a:cxn ang="0">
                    <a:pos x="26" y="207"/>
                  </a:cxn>
                  <a:cxn ang="0">
                    <a:pos x="7" y="176"/>
                  </a:cxn>
                  <a:cxn ang="0">
                    <a:pos x="0" y="133"/>
                  </a:cxn>
                  <a:cxn ang="0">
                    <a:pos x="0" y="0"/>
                  </a:cxn>
                  <a:cxn ang="0">
                    <a:pos x="26" y="0"/>
                  </a:cxn>
                  <a:cxn ang="0">
                    <a:pos x="26" y="131"/>
                  </a:cxn>
                  <a:cxn ang="0">
                    <a:pos x="44" y="189"/>
                  </a:cxn>
                  <a:cxn ang="0">
                    <a:pos x="96" y="209"/>
                  </a:cxn>
                  <a:cxn ang="0">
                    <a:pos x="146" y="190"/>
                  </a:cxn>
                  <a:cxn ang="0">
                    <a:pos x="165" y="133"/>
                  </a:cxn>
                  <a:cxn ang="0">
                    <a:pos x="165" y="0"/>
                  </a:cxn>
                  <a:cxn ang="0">
                    <a:pos x="191" y="0"/>
                  </a:cxn>
                  <a:cxn ang="0">
                    <a:pos x="191" y="131"/>
                  </a:cxn>
                  <a:cxn ang="0">
                    <a:pos x="184" y="175"/>
                  </a:cxn>
                  <a:cxn ang="0">
                    <a:pos x="164" y="207"/>
                  </a:cxn>
                  <a:cxn ang="0">
                    <a:pos x="134" y="226"/>
                  </a:cxn>
                  <a:cxn ang="0">
                    <a:pos x="95" y="233"/>
                  </a:cxn>
                </a:cxnLst>
                <a:rect l="0" t="0" r="r" b="b"/>
                <a:pathLst>
                  <a:path w="191" h="233">
                    <a:moveTo>
                      <a:pt x="95" y="233"/>
                    </a:moveTo>
                    <a:cubicBezTo>
                      <a:pt x="81" y="233"/>
                      <a:pt x="68" y="231"/>
                      <a:pt x="56" y="226"/>
                    </a:cubicBezTo>
                    <a:cubicBezTo>
                      <a:pt x="45" y="222"/>
                      <a:pt x="35" y="216"/>
                      <a:pt x="26" y="207"/>
                    </a:cubicBezTo>
                    <a:cubicBezTo>
                      <a:pt x="18" y="199"/>
                      <a:pt x="11" y="188"/>
                      <a:pt x="7" y="176"/>
                    </a:cubicBezTo>
                    <a:cubicBezTo>
                      <a:pt x="2" y="164"/>
                      <a:pt x="0" y="149"/>
                      <a:pt x="0" y="133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131"/>
                      <a:pt x="26" y="131"/>
                      <a:pt x="26" y="131"/>
                    </a:cubicBezTo>
                    <a:cubicBezTo>
                      <a:pt x="26" y="156"/>
                      <a:pt x="32" y="176"/>
                      <a:pt x="44" y="189"/>
                    </a:cubicBezTo>
                    <a:cubicBezTo>
                      <a:pt x="57" y="202"/>
                      <a:pt x="74" y="209"/>
                      <a:pt x="96" y="209"/>
                    </a:cubicBezTo>
                    <a:cubicBezTo>
                      <a:pt x="117" y="209"/>
                      <a:pt x="134" y="202"/>
                      <a:pt x="146" y="190"/>
                    </a:cubicBezTo>
                    <a:cubicBezTo>
                      <a:pt x="159" y="177"/>
                      <a:pt x="165" y="158"/>
                      <a:pt x="165" y="133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91" y="0"/>
                      <a:pt x="191" y="0"/>
                      <a:pt x="191" y="0"/>
                    </a:cubicBezTo>
                    <a:cubicBezTo>
                      <a:pt x="191" y="131"/>
                      <a:pt x="191" y="131"/>
                      <a:pt x="191" y="131"/>
                    </a:cubicBezTo>
                    <a:cubicBezTo>
                      <a:pt x="191" y="148"/>
                      <a:pt x="188" y="163"/>
                      <a:pt x="184" y="175"/>
                    </a:cubicBezTo>
                    <a:cubicBezTo>
                      <a:pt x="179" y="188"/>
                      <a:pt x="173" y="199"/>
                      <a:pt x="164" y="207"/>
                    </a:cubicBezTo>
                    <a:cubicBezTo>
                      <a:pt x="156" y="216"/>
                      <a:pt x="146" y="222"/>
                      <a:pt x="134" y="226"/>
                    </a:cubicBezTo>
                    <a:cubicBezTo>
                      <a:pt x="123" y="231"/>
                      <a:pt x="110" y="233"/>
                      <a:pt x="95" y="23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8" name="Freeform 510"/>
              <p:cNvSpPr>
                <a:spLocks/>
              </p:cNvSpPr>
              <p:nvPr/>
            </p:nvSpPr>
            <p:spPr bwMode="auto">
              <a:xfrm>
                <a:off x="8582025" y="4740276"/>
                <a:ext cx="95250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" y="0"/>
                  </a:cxn>
                  <a:cxn ang="0">
                    <a:pos x="52" y="57"/>
                  </a:cxn>
                  <a:cxn ang="0">
                    <a:pos x="52" y="0"/>
                  </a:cxn>
                  <a:cxn ang="0">
                    <a:pos x="60" y="0"/>
                  </a:cxn>
                  <a:cxn ang="0">
                    <a:pos x="60" y="71"/>
                  </a:cxn>
                  <a:cxn ang="0">
                    <a:pos x="53" y="71"/>
                  </a:cxn>
                  <a:cxn ang="0">
                    <a:pos x="8" y="12"/>
                  </a:cxn>
                  <a:cxn ang="0">
                    <a:pos x="8" y="71"/>
                  </a:cxn>
                  <a:cxn ang="0">
                    <a:pos x="0" y="71"/>
                  </a:cxn>
                  <a:cxn ang="0">
                    <a:pos x="0" y="0"/>
                  </a:cxn>
                </a:cxnLst>
                <a:rect l="0" t="0" r="r" b="b"/>
                <a:pathLst>
                  <a:path w="60" h="71">
                    <a:moveTo>
                      <a:pt x="0" y="0"/>
                    </a:moveTo>
                    <a:lnTo>
                      <a:pt x="7" y="0"/>
                    </a:lnTo>
                    <a:lnTo>
                      <a:pt x="52" y="57"/>
                    </a:lnTo>
                    <a:lnTo>
                      <a:pt x="52" y="0"/>
                    </a:lnTo>
                    <a:lnTo>
                      <a:pt x="60" y="0"/>
                    </a:lnTo>
                    <a:lnTo>
                      <a:pt x="60" y="71"/>
                    </a:lnTo>
                    <a:lnTo>
                      <a:pt x="53" y="71"/>
                    </a:lnTo>
                    <a:lnTo>
                      <a:pt x="8" y="12"/>
                    </a:lnTo>
                    <a:lnTo>
                      <a:pt x="8" y="71"/>
                    </a:lnTo>
                    <a:lnTo>
                      <a:pt x="0" y="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79" name="Rectangle 511"/>
              <p:cNvSpPr>
                <a:spLocks noChangeArrowheads="1"/>
              </p:cNvSpPr>
              <p:nvPr/>
            </p:nvSpPr>
            <p:spPr bwMode="auto">
              <a:xfrm>
                <a:off x="8691563" y="4740276"/>
                <a:ext cx="12700" cy="112713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0" name="Freeform 512"/>
              <p:cNvSpPr>
                <a:spLocks noEditPoints="1"/>
              </p:cNvSpPr>
              <p:nvPr/>
            </p:nvSpPr>
            <p:spPr bwMode="auto">
              <a:xfrm>
                <a:off x="8720138" y="4740276"/>
                <a:ext cx="98425" cy="11271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0" y="0"/>
                  </a:cxn>
                  <a:cxn ang="0">
                    <a:pos x="129" y="9"/>
                  </a:cxn>
                  <a:cxn ang="0">
                    <a:pos x="168" y="33"/>
                  </a:cxn>
                  <a:cxn ang="0">
                    <a:pos x="193" y="69"/>
                  </a:cxn>
                  <a:cxn ang="0">
                    <a:pos x="201" y="114"/>
                  </a:cxn>
                  <a:cxn ang="0">
                    <a:pos x="201" y="114"/>
                  </a:cxn>
                  <a:cxn ang="0">
                    <a:pos x="193" y="160"/>
                  </a:cxn>
                  <a:cxn ang="0">
                    <a:pos x="168" y="196"/>
                  </a:cxn>
                  <a:cxn ang="0">
                    <a:pos x="129" y="220"/>
                  </a:cxn>
                  <a:cxn ang="0">
                    <a:pos x="80" y="229"/>
                  </a:cxn>
                  <a:cxn ang="0">
                    <a:pos x="0" y="229"/>
                  </a:cxn>
                  <a:cxn ang="0">
                    <a:pos x="0" y="0"/>
                  </a:cxn>
                  <a:cxn ang="0">
                    <a:pos x="80" y="205"/>
                  </a:cxn>
                  <a:cxn ang="0">
                    <a:pos x="119" y="198"/>
                  </a:cxn>
                  <a:cxn ang="0">
                    <a:pos x="149" y="179"/>
                  </a:cxn>
                  <a:cxn ang="0">
                    <a:pos x="168" y="151"/>
                  </a:cxn>
                  <a:cxn ang="0">
                    <a:pos x="175" y="115"/>
                  </a:cxn>
                  <a:cxn ang="0">
                    <a:pos x="175" y="114"/>
                  </a:cxn>
                  <a:cxn ang="0">
                    <a:pos x="168" y="79"/>
                  </a:cxn>
                  <a:cxn ang="0">
                    <a:pos x="149" y="50"/>
                  </a:cxn>
                  <a:cxn ang="0">
                    <a:pos x="119" y="31"/>
                  </a:cxn>
                  <a:cxn ang="0">
                    <a:pos x="80" y="24"/>
                  </a:cxn>
                  <a:cxn ang="0">
                    <a:pos x="26" y="24"/>
                  </a:cxn>
                  <a:cxn ang="0">
                    <a:pos x="26" y="205"/>
                  </a:cxn>
                  <a:cxn ang="0">
                    <a:pos x="80" y="205"/>
                  </a:cxn>
                </a:cxnLst>
                <a:rect l="0" t="0" r="r" b="b"/>
                <a:pathLst>
                  <a:path w="201" h="229">
                    <a:moveTo>
                      <a:pt x="0" y="0"/>
                    </a:moveTo>
                    <a:cubicBezTo>
                      <a:pt x="80" y="0"/>
                      <a:pt x="80" y="0"/>
                      <a:pt x="80" y="0"/>
                    </a:cubicBezTo>
                    <a:cubicBezTo>
                      <a:pt x="98" y="0"/>
                      <a:pt x="114" y="3"/>
                      <a:pt x="129" y="9"/>
                    </a:cubicBezTo>
                    <a:cubicBezTo>
                      <a:pt x="144" y="14"/>
                      <a:pt x="157" y="22"/>
                      <a:pt x="168" y="33"/>
                    </a:cubicBezTo>
                    <a:cubicBezTo>
                      <a:pt x="178" y="43"/>
                      <a:pt x="187" y="55"/>
                      <a:pt x="193" y="69"/>
                    </a:cubicBezTo>
                    <a:cubicBezTo>
                      <a:pt x="199" y="83"/>
                      <a:pt x="201" y="98"/>
                      <a:pt x="201" y="114"/>
                    </a:cubicBezTo>
                    <a:cubicBezTo>
                      <a:pt x="201" y="114"/>
                      <a:pt x="201" y="114"/>
                      <a:pt x="201" y="114"/>
                    </a:cubicBezTo>
                    <a:cubicBezTo>
                      <a:pt x="201" y="131"/>
                      <a:pt x="199" y="146"/>
                      <a:pt x="193" y="160"/>
                    </a:cubicBezTo>
                    <a:cubicBezTo>
                      <a:pt x="187" y="174"/>
                      <a:pt x="178" y="186"/>
                      <a:pt x="168" y="196"/>
                    </a:cubicBezTo>
                    <a:cubicBezTo>
                      <a:pt x="157" y="206"/>
                      <a:pt x="144" y="214"/>
                      <a:pt x="129" y="220"/>
                    </a:cubicBezTo>
                    <a:cubicBezTo>
                      <a:pt x="114" y="226"/>
                      <a:pt x="98" y="229"/>
                      <a:pt x="80" y="229"/>
                    </a:cubicBezTo>
                    <a:cubicBezTo>
                      <a:pt x="0" y="229"/>
                      <a:pt x="0" y="229"/>
                      <a:pt x="0" y="229"/>
                    </a:cubicBezTo>
                    <a:lnTo>
                      <a:pt x="0" y="0"/>
                    </a:lnTo>
                    <a:close/>
                    <a:moveTo>
                      <a:pt x="80" y="205"/>
                    </a:moveTo>
                    <a:cubicBezTo>
                      <a:pt x="94" y="205"/>
                      <a:pt x="107" y="203"/>
                      <a:pt x="119" y="198"/>
                    </a:cubicBezTo>
                    <a:cubicBezTo>
                      <a:pt x="131" y="194"/>
                      <a:pt x="141" y="187"/>
                      <a:pt x="149" y="179"/>
                    </a:cubicBezTo>
                    <a:cubicBezTo>
                      <a:pt x="157" y="171"/>
                      <a:pt x="163" y="162"/>
                      <a:pt x="168" y="151"/>
                    </a:cubicBezTo>
                    <a:cubicBezTo>
                      <a:pt x="172" y="140"/>
                      <a:pt x="175" y="128"/>
                      <a:pt x="175" y="115"/>
                    </a:cubicBezTo>
                    <a:cubicBezTo>
                      <a:pt x="175" y="114"/>
                      <a:pt x="175" y="114"/>
                      <a:pt x="175" y="114"/>
                    </a:cubicBezTo>
                    <a:cubicBezTo>
                      <a:pt x="175" y="102"/>
                      <a:pt x="172" y="90"/>
                      <a:pt x="168" y="79"/>
                    </a:cubicBezTo>
                    <a:cubicBezTo>
                      <a:pt x="163" y="68"/>
                      <a:pt x="157" y="58"/>
                      <a:pt x="149" y="50"/>
                    </a:cubicBezTo>
                    <a:cubicBezTo>
                      <a:pt x="141" y="42"/>
                      <a:pt x="131" y="35"/>
                      <a:pt x="119" y="31"/>
                    </a:cubicBezTo>
                    <a:cubicBezTo>
                      <a:pt x="107" y="26"/>
                      <a:pt x="94" y="24"/>
                      <a:pt x="80" y="24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6" y="205"/>
                      <a:pt x="26" y="205"/>
                      <a:pt x="26" y="205"/>
                    </a:cubicBezTo>
                    <a:lnTo>
                      <a:pt x="80" y="205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1" name="Freeform 513"/>
              <p:cNvSpPr>
                <a:spLocks noEditPoints="1"/>
              </p:cNvSpPr>
              <p:nvPr/>
            </p:nvSpPr>
            <p:spPr bwMode="auto">
              <a:xfrm>
                <a:off x="8823325" y="4738688"/>
                <a:ext cx="114300" cy="115888"/>
              </a:xfrm>
              <a:custGeom>
                <a:avLst/>
                <a:gdLst/>
                <a:ahLst/>
                <a:cxnLst>
                  <a:cxn ang="0">
                    <a:pos x="117" y="237"/>
                  </a:cxn>
                  <a:cxn ang="0">
                    <a:pos x="69" y="228"/>
                  </a:cxn>
                  <a:cxn ang="0">
                    <a:pos x="32" y="202"/>
                  </a:cxn>
                  <a:cxn ang="0">
                    <a:pos x="8" y="164"/>
                  </a:cxn>
                  <a:cxn ang="0">
                    <a:pos x="0" y="119"/>
                  </a:cxn>
                  <a:cxn ang="0">
                    <a:pos x="0" y="118"/>
                  </a:cxn>
                  <a:cxn ang="0">
                    <a:pos x="8" y="73"/>
                  </a:cxn>
                  <a:cxn ang="0">
                    <a:pos x="32" y="35"/>
                  </a:cxn>
                  <a:cxn ang="0">
                    <a:pos x="69" y="10"/>
                  </a:cxn>
                  <a:cxn ang="0">
                    <a:pos x="117" y="0"/>
                  </a:cxn>
                  <a:cxn ang="0">
                    <a:pos x="165" y="9"/>
                  </a:cxn>
                  <a:cxn ang="0">
                    <a:pos x="202" y="35"/>
                  </a:cxn>
                  <a:cxn ang="0">
                    <a:pos x="225" y="73"/>
                  </a:cxn>
                  <a:cxn ang="0">
                    <a:pos x="234" y="118"/>
                  </a:cxn>
                  <a:cxn ang="0">
                    <a:pos x="234" y="118"/>
                  </a:cxn>
                  <a:cxn ang="0">
                    <a:pos x="225" y="164"/>
                  </a:cxn>
                  <a:cxn ang="0">
                    <a:pos x="201" y="202"/>
                  </a:cxn>
                  <a:cxn ang="0">
                    <a:pos x="164" y="227"/>
                  </a:cxn>
                  <a:cxn ang="0">
                    <a:pos x="117" y="237"/>
                  </a:cxn>
                  <a:cxn ang="0">
                    <a:pos x="117" y="213"/>
                  </a:cxn>
                  <a:cxn ang="0">
                    <a:pos x="153" y="206"/>
                  </a:cxn>
                  <a:cxn ang="0">
                    <a:pos x="182" y="186"/>
                  </a:cxn>
                  <a:cxn ang="0">
                    <a:pos x="200" y="156"/>
                  </a:cxn>
                  <a:cxn ang="0">
                    <a:pos x="207" y="119"/>
                  </a:cxn>
                  <a:cxn ang="0">
                    <a:pos x="207" y="118"/>
                  </a:cxn>
                  <a:cxn ang="0">
                    <a:pos x="200" y="82"/>
                  </a:cxn>
                  <a:cxn ang="0">
                    <a:pos x="181" y="52"/>
                  </a:cxn>
                  <a:cxn ang="0">
                    <a:pos x="153" y="31"/>
                  </a:cxn>
                  <a:cxn ang="0">
                    <a:pos x="117" y="24"/>
                  </a:cxn>
                  <a:cxn ang="0">
                    <a:pos x="80" y="31"/>
                  </a:cxn>
                  <a:cxn ang="0">
                    <a:pos x="52" y="51"/>
                  </a:cxn>
                  <a:cxn ang="0">
                    <a:pos x="34" y="81"/>
                  </a:cxn>
                  <a:cxn ang="0">
                    <a:pos x="27" y="118"/>
                  </a:cxn>
                  <a:cxn ang="0">
                    <a:pos x="27" y="118"/>
                  </a:cxn>
                  <a:cxn ang="0">
                    <a:pos x="34" y="155"/>
                  </a:cxn>
                  <a:cxn ang="0">
                    <a:pos x="52" y="185"/>
                  </a:cxn>
                  <a:cxn ang="0">
                    <a:pos x="81" y="206"/>
                  </a:cxn>
                  <a:cxn ang="0">
                    <a:pos x="117" y="213"/>
                  </a:cxn>
                </a:cxnLst>
                <a:rect l="0" t="0" r="r" b="b"/>
                <a:pathLst>
                  <a:path w="234" h="237">
                    <a:moveTo>
                      <a:pt x="117" y="237"/>
                    </a:moveTo>
                    <a:cubicBezTo>
                      <a:pt x="99" y="237"/>
                      <a:pt x="83" y="234"/>
                      <a:pt x="69" y="228"/>
                    </a:cubicBezTo>
                    <a:cubicBezTo>
                      <a:pt x="55" y="221"/>
                      <a:pt x="42" y="213"/>
                      <a:pt x="32" y="202"/>
                    </a:cubicBezTo>
                    <a:cubicBezTo>
                      <a:pt x="22" y="191"/>
                      <a:pt x="14" y="178"/>
                      <a:pt x="8" y="164"/>
                    </a:cubicBezTo>
                    <a:cubicBezTo>
                      <a:pt x="3" y="150"/>
                      <a:pt x="0" y="135"/>
                      <a:pt x="0" y="119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03"/>
                      <a:pt x="3" y="88"/>
                      <a:pt x="8" y="73"/>
                    </a:cubicBezTo>
                    <a:cubicBezTo>
                      <a:pt x="14" y="59"/>
                      <a:pt x="22" y="46"/>
                      <a:pt x="32" y="35"/>
                    </a:cubicBezTo>
                    <a:cubicBezTo>
                      <a:pt x="43" y="25"/>
                      <a:pt x="55" y="16"/>
                      <a:pt x="69" y="10"/>
                    </a:cubicBezTo>
                    <a:cubicBezTo>
                      <a:pt x="84" y="3"/>
                      <a:pt x="100" y="0"/>
                      <a:pt x="117" y="0"/>
                    </a:cubicBezTo>
                    <a:cubicBezTo>
                      <a:pt x="135" y="0"/>
                      <a:pt x="151" y="3"/>
                      <a:pt x="165" y="9"/>
                    </a:cubicBezTo>
                    <a:cubicBezTo>
                      <a:pt x="179" y="16"/>
                      <a:pt x="191" y="24"/>
                      <a:pt x="202" y="35"/>
                    </a:cubicBezTo>
                    <a:cubicBezTo>
                      <a:pt x="212" y="46"/>
                      <a:pt x="220" y="58"/>
                      <a:pt x="225" y="73"/>
                    </a:cubicBezTo>
                    <a:cubicBezTo>
                      <a:pt x="231" y="87"/>
                      <a:pt x="234" y="102"/>
                      <a:pt x="234" y="118"/>
                    </a:cubicBezTo>
                    <a:cubicBezTo>
                      <a:pt x="234" y="118"/>
                      <a:pt x="234" y="118"/>
                      <a:pt x="234" y="118"/>
                    </a:cubicBezTo>
                    <a:cubicBezTo>
                      <a:pt x="234" y="134"/>
                      <a:pt x="231" y="149"/>
                      <a:pt x="225" y="164"/>
                    </a:cubicBezTo>
                    <a:cubicBezTo>
                      <a:pt x="220" y="178"/>
                      <a:pt x="212" y="191"/>
                      <a:pt x="201" y="202"/>
                    </a:cubicBezTo>
                    <a:cubicBezTo>
                      <a:pt x="191" y="212"/>
                      <a:pt x="179" y="221"/>
                      <a:pt x="164" y="227"/>
                    </a:cubicBezTo>
                    <a:cubicBezTo>
                      <a:pt x="150" y="234"/>
                      <a:pt x="134" y="237"/>
                      <a:pt x="117" y="237"/>
                    </a:cubicBezTo>
                    <a:close/>
                    <a:moveTo>
                      <a:pt x="117" y="213"/>
                    </a:moveTo>
                    <a:cubicBezTo>
                      <a:pt x="130" y="213"/>
                      <a:pt x="142" y="211"/>
                      <a:pt x="153" y="206"/>
                    </a:cubicBezTo>
                    <a:cubicBezTo>
                      <a:pt x="164" y="201"/>
                      <a:pt x="174" y="194"/>
                      <a:pt x="182" y="186"/>
                    </a:cubicBezTo>
                    <a:cubicBezTo>
                      <a:pt x="190" y="177"/>
                      <a:pt x="196" y="167"/>
                      <a:pt x="200" y="156"/>
                    </a:cubicBezTo>
                    <a:cubicBezTo>
                      <a:pt x="205" y="144"/>
                      <a:pt x="207" y="132"/>
                      <a:pt x="207" y="119"/>
                    </a:cubicBezTo>
                    <a:cubicBezTo>
                      <a:pt x="207" y="118"/>
                      <a:pt x="207" y="118"/>
                      <a:pt x="207" y="118"/>
                    </a:cubicBezTo>
                    <a:cubicBezTo>
                      <a:pt x="207" y="105"/>
                      <a:pt x="205" y="93"/>
                      <a:pt x="200" y="82"/>
                    </a:cubicBezTo>
                    <a:cubicBezTo>
                      <a:pt x="196" y="70"/>
                      <a:pt x="189" y="60"/>
                      <a:pt x="181" y="52"/>
                    </a:cubicBezTo>
                    <a:cubicBezTo>
                      <a:pt x="173" y="43"/>
                      <a:pt x="164" y="36"/>
                      <a:pt x="153" y="31"/>
                    </a:cubicBezTo>
                    <a:cubicBezTo>
                      <a:pt x="142" y="26"/>
                      <a:pt x="130" y="24"/>
                      <a:pt x="117" y="24"/>
                    </a:cubicBezTo>
                    <a:cubicBezTo>
                      <a:pt x="103" y="24"/>
                      <a:pt x="91" y="26"/>
                      <a:pt x="80" y="31"/>
                    </a:cubicBezTo>
                    <a:cubicBezTo>
                      <a:pt x="69" y="36"/>
                      <a:pt x="60" y="43"/>
                      <a:pt x="52" y="51"/>
                    </a:cubicBezTo>
                    <a:cubicBezTo>
                      <a:pt x="44" y="60"/>
                      <a:pt x="38" y="70"/>
                      <a:pt x="34" y="81"/>
                    </a:cubicBezTo>
                    <a:cubicBezTo>
                      <a:pt x="29" y="92"/>
                      <a:pt x="27" y="105"/>
                      <a:pt x="27" y="118"/>
                    </a:cubicBezTo>
                    <a:cubicBezTo>
                      <a:pt x="27" y="118"/>
                      <a:pt x="27" y="118"/>
                      <a:pt x="27" y="118"/>
                    </a:cubicBezTo>
                    <a:cubicBezTo>
                      <a:pt x="27" y="132"/>
                      <a:pt x="29" y="144"/>
                      <a:pt x="34" y="155"/>
                    </a:cubicBezTo>
                    <a:cubicBezTo>
                      <a:pt x="38" y="167"/>
                      <a:pt x="44" y="177"/>
                      <a:pt x="52" y="185"/>
                    </a:cubicBezTo>
                    <a:cubicBezTo>
                      <a:pt x="60" y="194"/>
                      <a:pt x="70" y="201"/>
                      <a:pt x="81" y="206"/>
                    </a:cubicBezTo>
                    <a:cubicBezTo>
                      <a:pt x="92" y="211"/>
                      <a:pt x="104" y="213"/>
                      <a:pt x="117" y="21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2" name="Freeform 514"/>
              <p:cNvSpPr>
                <a:spLocks noEditPoints="1"/>
              </p:cNvSpPr>
              <p:nvPr/>
            </p:nvSpPr>
            <p:spPr bwMode="auto">
              <a:xfrm>
                <a:off x="6494463" y="3870326"/>
                <a:ext cx="473075" cy="427038"/>
              </a:xfrm>
              <a:custGeom>
                <a:avLst/>
                <a:gdLst/>
                <a:ahLst/>
                <a:cxnLst>
                  <a:cxn ang="0">
                    <a:pos x="113" y="0"/>
                  </a:cxn>
                  <a:cxn ang="0">
                    <a:pos x="184" y="0"/>
                  </a:cxn>
                  <a:cxn ang="0">
                    <a:pos x="298" y="269"/>
                  </a:cxn>
                  <a:cxn ang="0">
                    <a:pos x="219" y="269"/>
                  </a:cxn>
                  <a:cxn ang="0">
                    <a:pos x="199" y="221"/>
                  </a:cxn>
                  <a:cxn ang="0">
                    <a:pos x="97" y="221"/>
                  </a:cxn>
                  <a:cxn ang="0">
                    <a:pos x="77" y="269"/>
                  </a:cxn>
                  <a:cxn ang="0">
                    <a:pos x="0" y="269"/>
                  </a:cxn>
                  <a:cxn ang="0">
                    <a:pos x="113" y="0"/>
                  </a:cxn>
                  <a:cxn ang="0">
                    <a:pos x="178" y="164"/>
                  </a:cxn>
                  <a:cxn ang="0">
                    <a:pos x="148" y="88"/>
                  </a:cxn>
                  <a:cxn ang="0">
                    <a:pos x="118" y="164"/>
                  </a:cxn>
                  <a:cxn ang="0">
                    <a:pos x="178" y="164"/>
                  </a:cxn>
                </a:cxnLst>
                <a:rect l="0" t="0" r="r" b="b"/>
                <a:pathLst>
                  <a:path w="298" h="269">
                    <a:moveTo>
                      <a:pt x="113" y="0"/>
                    </a:moveTo>
                    <a:lnTo>
                      <a:pt x="184" y="0"/>
                    </a:lnTo>
                    <a:lnTo>
                      <a:pt x="298" y="269"/>
                    </a:lnTo>
                    <a:lnTo>
                      <a:pt x="219" y="269"/>
                    </a:lnTo>
                    <a:lnTo>
                      <a:pt x="199" y="221"/>
                    </a:lnTo>
                    <a:lnTo>
                      <a:pt x="97" y="221"/>
                    </a:lnTo>
                    <a:lnTo>
                      <a:pt x="77" y="269"/>
                    </a:lnTo>
                    <a:lnTo>
                      <a:pt x="0" y="269"/>
                    </a:lnTo>
                    <a:lnTo>
                      <a:pt x="113" y="0"/>
                    </a:lnTo>
                    <a:close/>
                    <a:moveTo>
                      <a:pt x="178" y="164"/>
                    </a:moveTo>
                    <a:lnTo>
                      <a:pt x="148" y="88"/>
                    </a:lnTo>
                    <a:lnTo>
                      <a:pt x="118" y="164"/>
                    </a:lnTo>
                    <a:lnTo>
                      <a:pt x="178" y="164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3" name="Freeform 515"/>
              <p:cNvSpPr>
                <a:spLocks noEditPoints="1"/>
              </p:cNvSpPr>
              <p:nvPr/>
            </p:nvSpPr>
            <p:spPr bwMode="auto">
              <a:xfrm>
                <a:off x="6972300" y="3873501"/>
                <a:ext cx="377825" cy="423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441" y="0"/>
                  </a:cxn>
                  <a:cxn ang="0">
                    <a:pos x="580" y="20"/>
                  </a:cxn>
                  <a:cxn ang="0">
                    <a:pos x="675" y="78"/>
                  </a:cxn>
                  <a:cxn ang="0">
                    <a:pos x="716" y="138"/>
                  </a:cxn>
                  <a:cxn ang="0">
                    <a:pos x="731" y="217"/>
                  </a:cxn>
                  <a:cxn ang="0">
                    <a:pos x="731" y="219"/>
                  </a:cxn>
                  <a:cxn ang="0">
                    <a:pos x="693" y="340"/>
                  </a:cxn>
                  <a:cxn ang="0">
                    <a:pos x="598" y="411"/>
                  </a:cxn>
                  <a:cxn ang="0">
                    <a:pos x="724" y="485"/>
                  </a:cxn>
                  <a:cxn ang="0">
                    <a:pos x="770" y="622"/>
                  </a:cxn>
                  <a:cxn ang="0">
                    <a:pos x="770" y="624"/>
                  </a:cxn>
                  <a:cxn ang="0">
                    <a:pos x="685" y="799"/>
                  </a:cxn>
                  <a:cxn ang="0">
                    <a:pos x="444" y="861"/>
                  </a:cxn>
                  <a:cxn ang="0">
                    <a:pos x="0" y="861"/>
                  </a:cxn>
                  <a:cxn ang="0">
                    <a:pos x="0" y="0"/>
                  </a:cxn>
                  <a:cxn ang="0">
                    <a:pos x="382" y="343"/>
                  </a:cxn>
                  <a:cxn ang="0">
                    <a:pos x="467" y="325"/>
                  </a:cxn>
                  <a:cxn ang="0">
                    <a:pos x="496" y="268"/>
                  </a:cxn>
                  <a:cxn ang="0">
                    <a:pos x="496" y="266"/>
                  </a:cxn>
                  <a:cxn ang="0">
                    <a:pos x="469" y="211"/>
                  </a:cxn>
                  <a:cxn ang="0">
                    <a:pos x="387" y="192"/>
                  </a:cxn>
                  <a:cxn ang="0">
                    <a:pos x="232" y="192"/>
                  </a:cxn>
                  <a:cxn ang="0">
                    <a:pos x="232" y="343"/>
                  </a:cxn>
                  <a:cxn ang="0">
                    <a:pos x="382" y="343"/>
                  </a:cxn>
                  <a:cxn ang="0">
                    <a:pos x="417" y="669"/>
                  </a:cxn>
                  <a:cxn ang="0">
                    <a:pos x="502" y="649"/>
                  </a:cxn>
                  <a:cxn ang="0">
                    <a:pos x="531" y="591"/>
                  </a:cxn>
                  <a:cxn ang="0">
                    <a:pos x="531" y="588"/>
                  </a:cxn>
                  <a:cxn ang="0">
                    <a:pos x="503" y="532"/>
                  </a:cxn>
                  <a:cxn ang="0">
                    <a:pos x="414" y="511"/>
                  </a:cxn>
                  <a:cxn ang="0">
                    <a:pos x="232" y="511"/>
                  </a:cxn>
                  <a:cxn ang="0">
                    <a:pos x="232" y="669"/>
                  </a:cxn>
                  <a:cxn ang="0">
                    <a:pos x="417" y="669"/>
                  </a:cxn>
                </a:cxnLst>
                <a:rect l="0" t="0" r="r" b="b"/>
                <a:pathLst>
                  <a:path w="770" h="861">
                    <a:moveTo>
                      <a:pt x="0" y="0"/>
                    </a:moveTo>
                    <a:cubicBezTo>
                      <a:pt x="441" y="0"/>
                      <a:pt x="441" y="0"/>
                      <a:pt x="441" y="0"/>
                    </a:cubicBezTo>
                    <a:cubicBezTo>
                      <a:pt x="495" y="0"/>
                      <a:pt x="541" y="7"/>
                      <a:pt x="580" y="20"/>
                    </a:cubicBezTo>
                    <a:cubicBezTo>
                      <a:pt x="618" y="33"/>
                      <a:pt x="650" y="52"/>
                      <a:pt x="675" y="78"/>
                    </a:cubicBezTo>
                    <a:cubicBezTo>
                      <a:pt x="693" y="95"/>
                      <a:pt x="706" y="115"/>
                      <a:pt x="716" y="138"/>
                    </a:cubicBezTo>
                    <a:cubicBezTo>
                      <a:pt x="726" y="161"/>
                      <a:pt x="731" y="187"/>
                      <a:pt x="731" y="217"/>
                    </a:cubicBezTo>
                    <a:cubicBezTo>
                      <a:pt x="731" y="219"/>
                      <a:pt x="731" y="219"/>
                      <a:pt x="731" y="219"/>
                    </a:cubicBezTo>
                    <a:cubicBezTo>
                      <a:pt x="731" y="269"/>
                      <a:pt x="718" y="310"/>
                      <a:pt x="693" y="340"/>
                    </a:cubicBezTo>
                    <a:cubicBezTo>
                      <a:pt x="668" y="371"/>
                      <a:pt x="637" y="395"/>
                      <a:pt x="598" y="411"/>
                    </a:cubicBezTo>
                    <a:cubicBezTo>
                      <a:pt x="651" y="428"/>
                      <a:pt x="693" y="453"/>
                      <a:pt x="724" y="485"/>
                    </a:cubicBezTo>
                    <a:cubicBezTo>
                      <a:pt x="755" y="518"/>
                      <a:pt x="770" y="563"/>
                      <a:pt x="770" y="622"/>
                    </a:cubicBezTo>
                    <a:cubicBezTo>
                      <a:pt x="770" y="624"/>
                      <a:pt x="770" y="624"/>
                      <a:pt x="770" y="624"/>
                    </a:cubicBezTo>
                    <a:cubicBezTo>
                      <a:pt x="770" y="699"/>
                      <a:pt x="742" y="757"/>
                      <a:pt x="685" y="799"/>
                    </a:cubicBezTo>
                    <a:cubicBezTo>
                      <a:pt x="628" y="841"/>
                      <a:pt x="547" y="861"/>
                      <a:pt x="444" y="861"/>
                    </a:cubicBezTo>
                    <a:cubicBezTo>
                      <a:pt x="0" y="861"/>
                      <a:pt x="0" y="861"/>
                      <a:pt x="0" y="861"/>
                    </a:cubicBezTo>
                    <a:lnTo>
                      <a:pt x="0" y="0"/>
                    </a:lnTo>
                    <a:close/>
                    <a:moveTo>
                      <a:pt x="382" y="343"/>
                    </a:moveTo>
                    <a:cubicBezTo>
                      <a:pt x="419" y="343"/>
                      <a:pt x="447" y="337"/>
                      <a:pt x="467" y="325"/>
                    </a:cubicBezTo>
                    <a:cubicBezTo>
                      <a:pt x="486" y="313"/>
                      <a:pt x="496" y="294"/>
                      <a:pt x="496" y="268"/>
                    </a:cubicBezTo>
                    <a:cubicBezTo>
                      <a:pt x="496" y="266"/>
                      <a:pt x="496" y="266"/>
                      <a:pt x="496" y="266"/>
                    </a:cubicBezTo>
                    <a:cubicBezTo>
                      <a:pt x="496" y="242"/>
                      <a:pt x="487" y="224"/>
                      <a:pt x="469" y="211"/>
                    </a:cubicBezTo>
                    <a:cubicBezTo>
                      <a:pt x="451" y="198"/>
                      <a:pt x="423" y="192"/>
                      <a:pt x="387" y="192"/>
                    </a:cubicBezTo>
                    <a:cubicBezTo>
                      <a:pt x="232" y="192"/>
                      <a:pt x="232" y="192"/>
                      <a:pt x="232" y="192"/>
                    </a:cubicBezTo>
                    <a:cubicBezTo>
                      <a:pt x="232" y="343"/>
                      <a:pt x="232" y="343"/>
                      <a:pt x="232" y="343"/>
                    </a:cubicBezTo>
                    <a:lnTo>
                      <a:pt x="382" y="343"/>
                    </a:lnTo>
                    <a:close/>
                    <a:moveTo>
                      <a:pt x="417" y="669"/>
                    </a:moveTo>
                    <a:cubicBezTo>
                      <a:pt x="454" y="669"/>
                      <a:pt x="482" y="663"/>
                      <a:pt x="502" y="649"/>
                    </a:cubicBezTo>
                    <a:cubicBezTo>
                      <a:pt x="521" y="636"/>
                      <a:pt x="531" y="616"/>
                      <a:pt x="531" y="591"/>
                    </a:cubicBezTo>
                    <a:cubicBezTo>
                      <a:pt x="531" y="588"/>
                      <a:pt x="531" y="588"/>
                      <a:pt x="531" y="588"/>
                    </a:cubicBezTo>
                    <a:cubicBezTo>
                      <a:pt x="531" y="565"/>
                      <a:pt x="522" y="546"/>
                      <a:pt x="503" y="532"/>
                    </a:cubicBezTo>
                    <a:cubicBezTo>
                      <a:pt x="484" y="518"/>
                      <a:pt x="455" y="511"/>
                      <a:pt x="414" y="511"/>
                    </a:cubicBezTo>
                    <a:cubicBezTo>
                      <a:pt x="232" y="511"/>
                      <a:pt x="232" y="511"/>
                      <a:pt x="232" y="511"/>
                    </a:cubicBezTo>
                    <a:cubicBezTo>
                      <a:pt x="232" y="669"/>
                      <a:pt x="232" y="669"/>
                      <a:pt x="232" y="669"/>
                    </a:cubicBezTo>
                    <a:lnTo>
                      <a:pt x="417" y="669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4" name="Freeform 516"/>
              <p:cNvSpPr>
                <a:spLocks/>
              </p:cNvSpPr>
              <p:nvPr/>
            </p:nvSpPr>
            <p:spPr bwMode="auto">
              <a:xfrm>
                <a:off x="7367588" y="3873501"/>
                <a:ext cx="342900" cy="423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14" y="0"/>
                  </a:cxn>
                  <a:cxn ang="0">
                    <a:pos x="214" y="63"/>
                  </a:cxn>
                  <a:cxn ang="0">
                    <a:pos x="73" y="63"/>
                  </a:cxn>
                  <a:cxn ang="0">
                    <a:pos x="73" y="104"/>
                  </a:cxn>
                  <a:cxn ang="0">
                    <a:pos x="201" y="104"/>
                  </a:cxn>
                  <a:cxn ang="0">
                    <a:pos x="201" y="162"/>
                  </a:cxn>
                  <a:cxn ang="0">
                    <a:pos x="73" y="162"/>
                  </a:cxn>
                  <a:cxn ang="0">
                    <a:pos x="73" y="204"/>
                  </a:cxn>
                  <a:cxn ang="0">
                    <a:pos x="216" y="204"/>
                  </a:cxn>
                  <a:cxn ang="0">
                    <a:pos x="216" y="267"/>
                  </a:cxn>
                  <a:cxn ang="0">
                    <a:pos x="0" y="267"/>
                  </a:cxn>
                  <a:cxn ang="0">
                    <a:pos x="0" y="0"/>
                  </a:cxn>
                </a:cxnLst>
                <a:rect l="0" t="0" r="r" b="b"/>
                <a:pathLst>
                  <a:path w="216" h="267">
                    <a:moveTo>
                      <a:pt x="0" y="0"/>
                    </a:moveTo>
                    <a:lnTo>
                      <a:pt x="214" y="0"/>
                    </a:lnTo>
                    <a:lnTo>
                      <a:pt x="214" y="63"/>
                    </a:lnTo>
                    <a:lnTo>
                      <a:pt x="73" y="63"/>
                    </a:lnTo>
                    <a:lnTo>
                      <a:pt x="73" y="104"/>
                    </a:lnTo>
                    <a:lnTo>
                      <a:pt x="201" y="104"/>
                    </a:lnTo>
                    <a:lnTo>
                      <a:pt x="201" y="162"/>
                    </a:lnTo>
                    <a:lnTo>
                      <a:pt x="73" y="162"/>
                    </a:lnTo>
                    <a:lnTo>
                      <a:pt x="73" y="204"/>
                    </a:lnTo>
                    <a:lnTo>
                      <a:pt x="216" y="204"/>
                    </a:lnTo>
                    <a:lnTo>
                      <a:pt x="216" y="267"/>
                    </a:lnTo>
                    <a:lnTo>
                      <a:pt x="0" y="2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5" name="Freeform 517"/>
              <p:cNvSpPr>
                <a:spLocks noEditPoints="1"/>
              </p:cNvSpPr>
              <p:nvPr/>
            </p:nvSpPr>
            <p:spPr bwMode="auto">
              <a:xfrm>
                <a:off x="7734300" y="3873501"/>
                <a:ext cx="357188" cy="423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369" y="0"/>
                  </a:cxn>
                  <a:cxn ang="0">
                    <a:pos x="517" y="20"/>
                  </a:cxn>
                  <a:cxn ang="0">
                    <a:pos x="630" y="79"/>
                  </a:cxn>
                  <a:cxn ang="0">
                    <a:pos x="702" y="175"/>
                  </a:cxn>
                  <a:cxn ang="0">
                    <a:pos x="727" y="303"/>
                  </a:cxn>
                  <a:cxn ang="0">
                    <a:pos x="727" y="305"/>
                  </a:cxn>
                  <a:cxn ang="0">
                    <a:pos x="699" y="439"/>
                  </a:cxn>
                  <a:cxn ang="0">
                    <a:pos x="622" y="537"/>
                  </a:cxn>
                  <a:cxn ang="0">
                    <a:pos x="505" y="596"/>
                  </a:cxn>
                  <a:cxn ang="0">
                    <a:pos x="357" y="615"/>
                  </a:cxn>
                  <a:cxn ang="0">
                    <a:pos x="238" y="615"/>
                  </a:cxn>
                  <a:cxn ang="0">
                    <a:pos x="238" y="861"/>
                  </a:cxn>
                  <a:cxn ang="0">
                    <a:pos x="0" y="861"/>
                  </a:cxn>
                  <a:cxn ang="0">
                    <a:pos x="0" y="0"/>
                  </a:cxn>
                  <a:cxn ang="0">
                    <a:pos x="352" y="428"/>
                  </a:cxn>
                  <a:cxn ang="0">
                    <a:pos x="452" y="398"/>
                  </a:cxn>
                  <a:cxn ang="0">
                    <a:pos x="488" y="316"/>
                  </a:cxn>
                  <a:cxn ang="0">
                    <a:pos x="488" y="313"/>
                  </a:cxn>
                  <a:cxn ang="0">
                    <a:pos x="452" y="228"/>
                  </a:cxn>
                  <a:cxn ang="0">
                    <a:pos x="350" y="199"/>
                  </a:cxn>
                  <a:cxn ang="0">
                    <a:pos x="238" y="199"/>
                  </a:cxn>
                  <a:cxn ang="0">
                    <a:pos x="238" y="428"/>
                  </a:cxn>
                  <a:cxn ang="0">
                    <a:pos x="352" y="428"/>
                  </a:cxn>
                </a:cxnLst>
                <a:rect l="0" t="0" r="r" b="b"/>
                <a:pathLst>
                  <a:path w="727" h="861">
                    <a:moveTo>
                      <a:pt x="0" y="0"/>
                    </a:moveTo>
                    <a:cubicBezTo>
                      <a:pt x="369" y="0"/>
                      <a:pt x="369" y="0"/>
                      <a:pt x="369" y="0"/>
                    </a:cubicBezTo>
                    <a:cubicBezTo>
                      <a:pt x="423" y="0"/>
                      <a:pt x="472" y="7"/>
                      <a:pt x="517" y="20"/>
                    </a:cubicBezTo>
                    <a:cubicBezTo>
                      <a:pt x="561" y="34"/>
                      <a:pt x="599" y="54"/>
                      <a:pt x="630" y="79"/>
                    </a:cubicBezTo>
                    <a:cubicBezTo>
                      <a:pt x="661" y="105"/>
                      <a:pt x="685" y="137"/>
                      <a:pt x="702" y="175"/>
                    </a:cubicBezTo>
                    <a:cubicBezTo>
                      <a:pt x="719" y="213"/>
                      <a:pt x="727" y="255"/>
                      <a:pt x="727" y="303"/>
                    </a:cubicBezTo>
                    <a:cubicBezTo>
                      <a:pt x="727" y="305"/>
                      <a:pt x="727" y="305"/>
                      <a:pt x="727" y="305"/>
                    </a:cubicBezTo>
                    <a:cubicBezTo>
                      <a:pt x="727" y="356"/>
                      <a:pt x="718" y="401"/>
                      <a:pt x="699" y="439"/>
                    </a:cubicBezTo>
                    <a:cubicBezTo>
                      <a:pt x="681" y="478"/>
                      <a:pt x="655" y="510"/>
                      <a:pt x="622" y="537"/>
                    </a:cubicBezTo>
                    <a:cubicBezTo>
                      <a:pt x="590" y="563"/>
                      <a:pt x="550" y="583"/>
                      <a:pt x="505" y="596"/>
                    </a:cubicBezTo>
                    <a:cubicBezTo>
                      <a:pt x="459" y="609"/>
                      <a:pt x="410" y="615"/>
                      <a:pt x="357" y="615"/>
                    </a:cubicBezTo>
                    <a:cubicBezTo>
                      <a:pt x="238" y="615"/>
                      <a:pt x="238" y="615"/>
                      <a:pt x="238" y="615"/>
                    </a:cubicBezTo>
                    <a:cubicBezTo>
                      <a:pt x="238" y="861"/>
                      <a:pt x="238" y="861"/>
                      <a:pt x="238" y="861"/>
                    </a:cubicBezTo>
                    <a:cubicBezTo>
                      <a:pt x="0" y="861"/>
                      <a:pt x="0" y="861"/>
                      <a:pt x="0" y="861"/>
                    </a:cubicBezTo>
                    <a:lnTo>
                      <a:pt x="0" y="0"/>
                    </a:lnTo>
                    <a:close/>
                    <a:moveTo>
                      <a:pt x="352" y="428"/>
                    </a:moveTo>
                    <a:cubicBezTo>
                      <a:pt x="394" y="428"/>
                      <a:pt x="428" y="418"/>
                      <a:pt x="452" y="398"/>
                    </a:cubicBezTo>
                    <a:cubicBezTo>
                      <a:pt x="476" y="378"/>
                      <a:pt x="488" y="350"/>
                      <a:pt x="488" y="316"/>
                    </a:cubicBezTo>
                    <a:cubicBezTo>
                      <a:pt x="488" y="313"/>
                      <a:pt x="488" y="313"/>
                      <a:pt x="488" y="313"/>
                    </a:cubicBezTo>
                    <a:cubicBezTo>
                      <a:pt x="488" y="276"/>
                      <a:pt x="476" y="248"/>
                      <a:pt x="452" y="228"/>
                    </a:cubicBezTo>
                    <a:cubicBezTo>
                      <a:pt x="428" y="209"/>
                      <a:pt x="394" y="199"/>
                      <a:pt x="350" y="199"/>
                    </a:cubicBezTo>
                    <a:cubicBezTo>
                      <a:pt x="238" y="199"/>
                      <a:pt x="238" y="199"/>
                      <a:pt x="238" y="199"/>
                    </a:cubicBezTo>
                    <a:cubicBezTo>
                      <a:pt x="238" y="428"/>
                      <a:pt x="238" y="428"/>
                      <a:pt x="238" y="428"/>
                    </a:cubicBezTo>
                    <a:lnTo>
                      <a:pt x="352" y="428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6" name="Rectangle 518"/>
              <p:cNvSpPr>
                <a:spLocks noChangeArrowheads="1"/>
              </p:cNvSpPr>
              <p:nvPr/>
            </p:nvSpPr>
            <p:spPr bwMode="auto">
              <a:xfrm>
                <a:off x="8091488" y="4057651"/>
                <a:ext cx="198438" cy="101600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7" name="Freeform 519"/>
              <p:cNvSpPr>
                <a:spLocks/>
              </p:cNvSpPr>
              <p:nvPr/>
            </p:nvSpPr>
            <p:spPr bwMode="auto">
              <a:xfrm>
                <a:off x="8310563" y="3873501"/>
                <a:ext cx="393700" cy="431800"/>
              </a:xfrm>
              <a:custGeom>
                <a:avLst/>
                <a:gdLst/>
                <a:ahLst/>
                <a:cxnLst>
                  <a:cxn ang="0">
                    <a:pos x="399" y="877"/>
                  </a:cxn>
                  <a:cxn ang="0">
                    <a:pos x="233" y="854"/>
                  </a:cxn>
                  <a:cxn ang="0">
                    <a:pos x="107" y="782"/>
                  </a:cxn>
                  <a:cxn ang="0">
                    <a:pos x="28" y="659"/>
                  </a:cxn>
                  <a:cxn ang="0">
                    <a:pos x="0" y="484"/>
                  </a:cxn>
                  <a:cxn ang="0">
                    <a:pos x="0" y="0"/>
                  </a:cxn>
                  <a:cxn ang="0">
                    <a:pos x="244" y="0"/>
                  </a:cxn>
                  <a:cxn ang="0">
                    <a:pos x="244" y="479"/>
                  </a:cxn>
                  <a:cxn ang="0">
                    <a:pos x="287" y="617"/>
                  </a:cxn>
                  <a:cxn ang="0">
                    <a:pos x="402" y="662"/>
                  </a:cxn>
                  <a:cxn ang="0">
                    <a:pos x="516" y="619"/>
                  </a:cxn>
                  <a:cxn ang="0">
                    <a:pos x="559" y="485"/>
                  </a:cxn>
                  <a:cxn ang="0">
                    <a:pos x="559" y="0"/>
                  </a:cxn>
                  <a:cxn ang="0">
                    <a:pos x="803" y="0"/>
                  </a:cxn>
                  <a:cxn ang="0">
                    <a:pos x="803" y="477"/>
                  </a:cxn>
                  <a:cxn ang="0">
                    <a:pos x="774" y="658"/>
                  </a:cxn>
                  <a:cxn ang="0">
                    <a:pos x="693" y="782"/>
                  </a:cxn>
                  <a:cxn ang="0">
                    <a:pos x="566" y="854"/>
                  </a:cxn>
                  <a:cxn ang="0">
                    <a:pos x="399" y="877"/>
                  </a:cxn>
                </a:cxnLst>
                <a:rect l="0" t="0" r="r" b="b"/>
                <a:pathLst>
                  <a:path w="803" h="877">
                    <a:moveTo>
                      <a:pt x="399" y="877"/>
                    </a:moveTo>
                    <a:cubicBezTo>
                      <a:pt x="338" y="877"/>
                      <a:pt x="282" y="870"/>
                      <a:pt x="233" y="854"/>
                    </a:cubicBezTo>
                    <a:cubicBezTo>
                      <a:pt x="184" y="839"/>
                      <a:pt x="142" y="815"/>
                      <a:pt x="107" y="782"/>
                    </a:cubicBezTo>
                    <a:cubicBezTo>
                      <a:pt x="73" y="750"/>
                      <a:pt x="46" y="709"/>
                      <a:pt x="28" y="659"/>
                    </a:cubicBezTo>
                    <a:cubicBezTo>
                      <a:pt x="10" y="609"/>
                      <a:pt x="0" y="551"/>
                      <a:pt x="0" y="48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4" y="479"/>
                      <a:pt x="244" y="479"/>
                      <a:pt x="244" y="479"/>
                    </a:cubicBezTo>
                    <a:cubicBezTo>
                      <a:pt x="244" y="541"/>
                      <a:pt x="258" y="587"/>
                      <a:pt x="287" y="617"/>
                    </a:cubicBezTo>
                    <a:cubicBezTo>
                      <a:pt x="315" y="647"/>
                      <a:pt x="353" y="662"/>
                      <a:pt x="402" y="662"/>
                    </a:cubicBezTo>
                    <a:cubicBezTo>
                      <a:pt x="450" y="662"/>
                      <a:pt x="488" y="648"/>
                      <a:pt x="516" y="619"/>
                    </a:cubicBezTo>
                    <a:cubicBezTo>
                      <a:pt x="545" y="590"/>
                      <a:pt x="559" y="546"/>
                      <a:pt x="559" y="485"/>
                    </a:cubicBezTo>
                    <a:cubicBezTo>
                      <a:pt x="559" y="0"/>
                      <a:pt x="559" y="0"/>
                      <a:pt x="559" y="0"/>
                    </a:cubicBezTo>
                    <a:cubicBezTo>
                      <a:pt x="803" y="0"/>
                      <a:pt x="803" y="0"/>
                      <a:pt x="803" y="0"/>
                    </a:cubicBezTo>
                    <a:cubicBezTo>
                      <a:pt x="803" y="477"/>
                      <a:pt x="803" y="477"/>
                      <a:pt x="803" y="477"/>
                    </a:cubicBezTo>
                    <a:cubicBezTo>
                      <a:pt x="803" y="547"/>
                      <a:pt x="793" y="607"/>
                      <a:pt x="774" y="658"/>
                    </a:cubicBezTo>
                    <a:cubicBezTo>
                      <a:pt x="754" y="708"/>
                      <a:pt x="727" y="750"/>
                      <a:pt x="693" y="782"/>
                    </a:cubicBezTo>
                    <a:cubicBezTo>
                      <a:pt x="658" y="815"/>
                      <a:pt x="615" y="839"/>
                      <a:pt x="566" y="854"/>
                    </a:cubicBezTo>
                    <a:cubicBezTo>
                      <a:pt x="516" y="870"/>
                      <a:pt x="461" y="877"/>
                      <a:pt x="399" y="87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88" name="Freeform 520"/>
              <p:cNvSpPr>
                <a:spLocks/>
              </p:cNvSpPr>
              <p:nvPr/>
            </p:nvSpPr>
            <p:spPr bwMode="auto">
              <a:xfrm>
                <a:off x="8737600" y="3873501"/>
                <a:ext cx="406400" cy="423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74" y="0"/>
                  </a:cxn>
                  <a:cxn ang="0">
                    <a:pos x="74" y="109"/>
                  </a:cxn>
                  <a:cxn ang="0">
                    <a:pos x="165" y="0"/>
                  </a:cxn>
                  <a:cxn ang="0">
                    <a:pos x="253" y="0"/>
                  </a:cxn>
                  <a:cxn ang="0">
                    <a:pos x="152" y="115"/>
                  </a:cxn>
                  <a:cxn ang="0">
                    <a:pos x="256" y="267"/>
                  </a:cxn>
                  <a:cxn ang="0">
                    <a:pos x="168" y="267"/>
                  </a:cxn>
                  <a:cxn ang="0">
                    <a:pos x="100" y="168"/>
                  </a:cxn>
                  <a:cxn ang="0">
                    <a:pos x="74" y="198"/>
                  </a:cxn>
                  <a:cxn ang="0">
                    <a:pos x="74" y="267"/>
                  </a:cxn>
                  <a:cxn ang="0">
                    <a:pos x="0" y="267"/>
                  </a:cxn>
                  <a:cxn ang="0">
                    <a:pos x="0" y="0"/>
                  </a:cxn>
                </a:cxnLst>
                <a:rect l="0" t="0" r="r" b="b"/>
                <a:pathLst>
                  <a:path w="256" h="267">
                    <a:moveTo>
                      <a:pt x="0" y="0"/>
                    </a:moveTo>
                    <a:lnTo>
                      <a:pt x="74" y="0"/>
                    </a:lnTo>
                    <a:lnTo>
                      <a:pt x="74" y="109"/>
                    </a:lnTo>
                    <a:lnTo>
                      <a:pt x="165" y="0"/>
                    </a:lnTo>
                    <a:lnTo>
                      <a:pt x="253" y="0"/>
                    </a:lnTo>
                    <a:lnTo>
                      <a:pt x="152" y="115"/>
                    </a:lnTo>
                    <a:lnTo>
                      <a:pt x="256" y="267"/>
                    </a:lnTo>
                    <a:lnTo>
                      <a:pt x="168" y="267"/>
                    </a:lnTo>
                    <a:lnTo>
                      <a:pt x="100" y="168"/>
                    </a:lnTo>
                    <a:lnTo>
                      <a:pt x="74" y="198"/>
                    </a:lnTo>
                    <a:lnTo>
                      <a:pt x="74" y="267"/>
                    </a:lnTo>
                    <a:lnTo>
                      <a:pt x="0" y="2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pic>
        <p:nvPicPr>
          <p:cNvPr id="3" name="Picture 2" descr="Screenshot-2018-3-5 DSCN4731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" t="26108" r="12221" b="8096"/>
          <a:stretch/>
        </p:blipFill>
        <p:spPr>
          <a:xfrm>
            <a:off x="4580329" y="2571750"/>
            <a:ext cx="2871671" cy="1619999"/>
          </a:xfrm>
          <a:prstGeom prst="rect">
            <a:avLst/>
          </a:prstGeom>
        </p:spPr>
      </p:pic>
      <p:pic>
        <p:nvPicPr>
          <p:cNvPr id="199" name="Picture 198" descr="Screenshot-2018-3-5 34424478994_41387df64e_o.pn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4" t="7734" r="4036" b="41337"/>
          <a:stretch/>
        </p:blipFill>
        <p:spPr>
          <a:xfrm>
            <a:off x="4580329" y="951751"/>
            <a:ext cx="2871671" cy="161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002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upo 407"/>
          <p:cNvGrpSpPr>
            <a:grpSpLocks noChangeAspect="1"/>
          </p:cNvGrpSpPr>
          <p:nvPr/>
        </p:nvGrpSpPr>
        <p:grpSpPr>
          <a:xfrm>
            <a:off x="5069012" y="1637968"/>
            <a:ext cx="1978441" cy="1812924"/>
            <a:chOff x="1468439" y="455613"/>
            <a:chExt cx="1214438" cy="1112838"/>
          </a:xfrm>
        </p:grpSpPr>
        <p:grpSp>
          <p:nvGrpSpPr>
            <p:cNvPr id="138" name="Grupo 405"/>
            <p:cNvGrpSpPr/>
            <p:nvPr/>
          </p:nvGrpSpPr>
          <p:grpSpPr>
            <a:xfrm>
              <a:off x="1468439" y="1196976"/>
              <a:ext cx="714375" cy="371475"/>
              <a:chOff x="1468439" y="1196976"/>
              <a:chExt cx="714375" cy="371475"/>
            </a:xfrm>
          </p:grpSpPr>
          <p:grpSp>
            <p:nvGrpSpPr>
              <p:cNvPr id="147" name="Grupo 402"/>
              <p:cNvGrpSpPr/>
              <p:nvPr/>
            </p:nvGrpSpPr>
            <p:grpSpPr>
              <a:xfrm>
                <a:off x="1468439" y="1196976"/>
                <a:ext cx="714375" cy="160338"/>
                <a:chOff x="1468439" y="1196976"/>
                <a:chExt cx="714375" cy="160338"/>
              </a:xfrm>
            </p:grpSpPr>
            <p:sp>
              <p:nvSpPr>
                <p:cNvPr id="173" name="Freeform 120"/>
                <p:cNvSpPr>
                  <a:spLocks/>
                </p:cNvSpPr>
                <p:nvPr/>
              </p:nvSpPr>
              <p:spPr bwMode="auto">
                <a:xfrm>
                  <a:off x="1468439" y="1196976"/>
                  <a:ext cx="52388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0"/>
                    </a:cxn>
                    <a:cxn ang="0">
                      <a:pos x="114" y="560"/>
                    </a:cxn>
                    <a:cxn ang="0">
                      <a:pos x="114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0"/>
                      </a:lnTo>
                      <a:lnTo>
                        <a:pt x="114" y="560"/>
                      </a:lnTo>
                      <a:lnTo>
                        <a:pt x="114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4" name="Freeform 121"/>
                <p:cNvSpPr>
                  <a:spLocks noEditPoints="1"/>
                </p:cNvSpPr>
                <p:nvPr/>
              </p:nvSpPr>
              <p:spPr bwMode="auto">
                <a:xfrm>
                  <a:off x="1525589" y="1196976"/>
                  <a:ext cx="69850" cy="160338"/>
                </a:xfrm>
                <a:custGeom>
                  <a:avLst/>
                  <a:gdLst/>
                  <a:ahLst/>
                  <a:cxnLst>
                    <a:cxn ang="0">
                      <a:pos x="184" y="682"/>
                    </a:cxn>
                    <a:cxn ang="0">
                      <a:pos x="301" y="682"/>
                    </a:cxn>
                    <a:cxn ang="0">
                      <a:pos x="207" y="0"/>
                    </a:cxn>
                    <a:cxn ang="0">
                      <a:pos x="92" y="0"/>
                    </a:cxn>
                    <a:cxn ang="0">
                      <a:pos x="0" y="682"/>
                    </a:cxn>
                    <a:cxn ang="0">
                      <a:pos x="114" y="682"/>
                    </a:cxn>
                    <a:cxn ang="0">
                      <a:pos x="123" y="579"/>
                    </a:cxn>
                    <a:cxn ang="0">
                      <a:pos x="177" y="579"/>
                    </a:cxn>
                    <a:cxn ang="0">
                      <a:pos x="186" y="682"/>
                    </a:cxn>
                    <a:cxn ang="0">
                      <a:pos x="184" y="682"/>
                    </a:cxn>
                    <a:cxn ang="0">
                      <a:pos x="130" y="478"/>
                    </a:cxn>
                    <a:cxn ang="0">
                      <a:pos x="150" y="205"/>
                    </a:cxn>
                    <a:cxn ang="0">
                      <a:pos x="169" y="478"/>
                    </a:cxn>
                    <a:cxn ang="0">
                      <a:pos x="130" y="478"/>
                    </a:cxn>
                  </a:cxnLst>
                  <a:rect l="0" t="0" r="r" b="b"/>
                  <a:pathLst>
                    <a:path w="301" h="682">
                      <a:moveTo>
                        <a:pt x="184" y="682"/>
                      </a:moveTo>
                      <a:lnTo>
                        <a:pt x="301" y="682"/>
                      </a:lnTo>
                      <a:lnTo>
                        <a:pt x="207" y="0"/>
                      </a:lnTo>
                      <a:lnTo>
                        <a:pt x="92" y="0"/>
                      </a:lnTo>
                      <a:lnTo>
                        <a:pt x="0" y="682"/>
                      </a:lnTo>
                      <a:lnTo>
                        <a:pt x="114" y="682"/>
                      </a:lnTo>
                      <a:lnTo>
                        <a:pt x="123" y="579"/>
                      </a:lnTo>
                      <a:lnTo>
                        <a:pt x="177" y="579"/>
                      </a:lnTo>
                      <a:lnTo>
                        <a:pt x="186" y="682"/>
                      </a:lnTo>
                      <a:lnTo>
                        <a:pt x="184" y="682"/>
                      </a:lnTo>
                      <a:close/>
                      <a:moveTo>
                        <a:pt x="130" y="478"/>
                      </a:moveTo>
                      <a:lnTo>
                        <a:pt x="150" y="205"/>
                      </a:lnTo>
                      <a:lnTo>
                        <a:pt x="169" y="478"/>
                      </a:lnTo>
                      <a:lnTo>
                        <a:pt x="130" y="4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5" name="Freeform 122"/>
                <p:cNvSpPr>
                  <a:spLocks/>
                </p:cNvSpPr>
                <p:nvPr/>
              </p:nvSpPr>
              <p:spPr bwMode="auto">
                <a:xfrm>
                  <a:off x="1587501" y="1196976"/>
                  <a:ext cx="61913" cy="160338"/>
                </a:xfrm>
                <a:custGeom>
                  <a:avLst/>
                  <a:gdLst/>
                  <a:ahLst/>
                  <a:cxnLst>
                    <a:cxn ang="0">
                      <a:pos x="75" y="682"/>
                    </a:cxn>
                    <a:cxn ang="0">
                      <a:pos x="187" y="682"/>
                    </a:cxn>
                    <a:cxn ang="0">
                      <a:pos x="187" y="113"/>
                    </a:cxn>
                    <a:cxn ang="0">
                      <a:pos x="262" y="113"/>
                    </a:cxn>
                    <a:cxn ang="0">
                      <a:pos x="262" y="0"/>
                    </a:cxn>
                    <a:cxn ang="0">
                      <a:pos x="0" y="0"/>
                    </a:cxn>
                    <a:cxn ang="0">
                      <a:pos x="0" y="113"/>
                    </a:cxn>
                    <a:cxn ang="0">
                      <a:pos x="75" y="113"/>
                    </a:cxn>
                    <a:cxn ang="0">
                      <a:pos x="75" y="682"/>
                    </a:cxn>
                  </a:cxnLst>
                  <a:rect l="0" t="0" r="r" b="b"/>
                  <a:pathLst>
                    <a:path w="262" h="682">
                      <a:moveTo>
                        <a:pt x="75" y="682"/>
                      </a:moveTo>
                      <a:lnTo>
                        <a:pt x="187" y="682"/>
                      </a:lnTo>
                      <a:lnTo>
                        <a:pt x="187" y="113"/>
                      </a:lnTo>
                      <a:lnTo>
                        <a:pt x="262" y="113"/>
                      </a:lnTo>
                      <a:lnTo>
                        <a:pt x="262" y="0"/>
                      </a:lnTo>
                      <a:lnTo>
                        <a:pt x="0" y="0"/>
                      </a:lnTo>
                      <a:lnTo>
                        <a:pt x="0" y="113"/>
                      </a:lnTo>
                      <a:lnTo>
                        <a:pt x="75" y="113"/>
                      </a:lnTo>
                      <a:lnTo>
                        <a:pt x="75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6" name="Rectangle 123"/>
                <p:cNvSpPr>
                  <a:spLocks noChangeArrowheads="1"/>
                </p:cNvSpPr>
                <p:nvPr/>
              </p:nvSpPr>
              <p:spPr bwMode="auto">
                <a:xfrm>
                  <a:off x="1643064" y="1268413"/>
                  <a:ext cx="38100" cy="206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7" name="Rectangle 124"/>
                <p:cNvSpPr>
                  <a:spLocks noChangeArrowheads="1"/>
                </p:cNvSpPr>
                <p:nvPr/>
              </p:nvSpPr>
              <p:spPr bwMode="auto">
                <a:xfrm>
                  <a:off x="1690689" y="1196976"/>
                  <a:ext cx="25400" cy="1603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8" name="Freeform 125"/>
                <p:cNvSpPr>
                  <a:spLocks/>
                </p:cNvSpPr>
                <p:nvPr/>
              </p:nvSpPr>
              <p:spPr bwMode="auto">
                <a:xfrm>
                  <a:off x="1728789" y="1196976"/>
                  <a:ext cx="82550" cy="160338"/>
                </a:xfrm>
                <a:custGeom>
                  <a:avLst/>
                  <a:gdLst/>
                  <a:ahLst/>
                  <a:cxnLst>
                    <a:cxn ang="0">
                      <a:pos x="209" y="0"/>
                    </a:cxn>
                    <a:cxn ang="0">
                      <a:pos x="176" y="515"/>
                    </a:cxn>
                    <a:cxn ang="0">
                      <a:pos x="142" y="0"/>
                    </a:cxn>
                    <a:cxn ang="0">
                      <a:pos x="0" y="0"/>
                    </a:cxn>
                    <a:cxn ang="0">
                      <a:pos x="0" y="682"/>
                    </a:cxn>
                    <a:cxn ang="0">
                      <a:pos x="96" y="682"/>
                    </a:cxn>
                    <a:cxn ang="0">
                      <a:pos x="96" y="292"/>
                    </a:cxn>
                    <a:cxn ang="0">
                      <a:pos x="134" y="682"/>
                    </a:cxn>
                    <a:cxn ang="0">
                      <a:pos x="218" y="682"/>
                    </a:cxn>
                    <a:cxn ang="0">
                      <a:pos x="255" y="293"/>
                    </a:cxn>
                    <a:cxn ang="0">
                      <a:pos x="255" y="682"/>
                    </a:cxn>
                    <a:cxn ang="0">
                      <a:pos x="350" y="682"/>
                    </a:cxn>
                    <a:cxn ang="0">
                      <a:pos x="350" y="0"/>
                    </a:cxn>
                    <a:cxn ang="0">
                      <a:pos x="209" y="0"/>
                    </a:cxn>
                  </a:cxnLst>
                  <a:rect l="0" t="0" r="r" b="b"/>
                  <a:pathLst>
                    <a:path w="350" h="682">
                      <a:moveTo>
                        <a:pt x="209" y="0"/>
                      </a:moveTo>
                      <a:lnTo>
                        <a:pt x="176" y="515"/>
                      </a:lnTo>
                      <a:lnTo>
                        <a:pt x="142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lnTo>
                        <a:pt x="96" y="682"/>
                      </a:lnTo>
                      <a:lnTo>
                        <a:pt x="96" y="292"/>
                      </a:lnTo>
                      <a:lnTo>
                        <a:pt x="134" y="682"/>
                      </a:lnTo>
                      <a:lnTo>
                        <a:pt x="218" y="682"/>
                      </a:lnTo>
                      <a:lnTo>
                        <a:pt x="255" y="293"/>
                      </a:lnTo>
                      <a:lnTo>
                        <a:pt x="255" y="682"/>
                      </a:lnTo>
                      <a:lnTo>
                        <a:pt x="350" y="682"/>
                      </a:lnTo>
                      <a:lnTo>
                        <a:pt x="350" y="0"/>
                      </a:lnTo>
                      <a:lnTo>
                        <a:pt x="209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9" name="Freeform 126"/>
                <p:cNvSpPr>
                  <a:spLocks noEditPoints="1"/>
                </p:cNvSpPr>
                <p:nvPr/>
              </p:nvSpPr>
              <p:spPr bwMode="auto">
                <a:xfrm>
                  <a:off x="1820864" y="1196976"/>
                  <a:ext cx="60325" cy="160338"/>
                </a:xfrm>
                <a:custGeom>
                  <a:avLst/>
                  <a:gdLst/>
                  <a:ahLst/>
                  <a:cxnLst>
                    <a:cxn ang="0">
                      <a:pos x="222" y="45"/>
                    </a:cxn>
                    <a:cxn ang="0">
                      <a:pos x="204" y="25"/>
                    </a:cxn>
                    <a:cxn ang="0">
                      <a:pos x="157" y="1"/>
                    </a:cxn>
                    <a:cxn ang="0">
                      <a:pos x="131" y="0"/>
                    </a:cxn>
                    <a:cxn ang="0">
                      <a:pos x="0" y="0"/>
                    </a:cxn>
                    <a:cxn ang="0">
                      <a:pos x="0" y="682"/>
                    </a:cxn>
                    <a:cxn ang="0">
                      <a:pos x="112" y="682"/>
                    </a:cxn>
                    <a:cxn ang="0">
                      <a:pos x="112" y="421"/>
                    </a:cxn>
                    <a:cxn ang="0">
                      <a:pos x="131" y="421"/>
                    </a:cxn>
                    <a:cxn ang="0">
                      <a:pos x="157" y="418"/>
                    </a:cxn>
                    <a:cxn ang="0">
                      <a:pos x="204" y="396"/>
                    </a:cxn>
                    <a:cxn ang="0">
                      <a:pos x="222" y="376"/>
                    </a:cxn>
                    <a:cxn ang="0">
                      <a:pos x="240" y="352"/>
                    </a:cxn>
                    <a:cxn ang="0">
                      <a:pos x="260" y="292"/>
                    </a:cxn>
                    <a:cxn ang="0">
                      <a:pos x="261" y="259"/>
                    </a:cxn>
                    <a:cxn ang="0">
                      <a:pos x="261" y="163"/>
                    </a:cxn>
                    <a:cxn ang="0">
                      <a:pos x="260" y="128"/>
                    </a:cxn>
                    <a:cxn ang="0">
                      <a:pos x="240" y="68"/>
                    </a:cxn>
                    <a:cxn ang="0">
                      <a:pos x="222" y="45"/>
                    </a:cxn>
                    <a:cxn ang="0">
                      <a:pos x="150" y="281"/>
                    </a:cxn>
                    <a:cxn ang="0">
                      <a:pos x="150" y="293"/>
                    </a:cxn>
                    <a:cxn ang="0">
                      <a:pos x="141" y="307"/>
                    </a:cxn>
                    <a:cxn ang="0">
                      <a:pos x="131" y="308"/>
                    </a:cxn>
                    <a:cxn ang="0">
                      <a:pos x="112" y="308"/>
                    </a:cxn>
                    <a:cxn ang="0">
                      <a:pos x="112" y="111"/>
                    </a:cxn>
                    <a:cxn ang="0">
                      <a:pos x="131" y="111"/>
                    </a:cxn>
                    <a:cxn ang="0">
                      <a:pos x="141" y="112"/>
                    </a:cxn>
                    <a:cxn ang="0">
                      <a:pos x="150" y="127"/>
                    </a:cxn>
                    <a:cxn ang="0">
                      <a:pos x="150" y="140"/>
                    </a:cxn>
                    <a:cxn ang="0">
                      <a:pos x="150" y="281"/>
                    </a:cxn>
                  </a:cxnLst>
                  <a:rect l="0" t="0" r="r" b="b"/>
                  <a:pathLst>
                    <a:path w="261" h="682">
                      <a:moveTo>
                        <a:pt x="222" y="45"/>
                      </a:moveTo>
                      <a:lnTo>
                        <a:pt x="204" y="25"/>
                      </a:lnTo>
                      <a:lnTo>
                        <a:pt x="157" y="1"/>
                      </a:lnTo>
                      <a:lnTo>
                        <a:pt x="131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lnTo>
                        <a:pt x="112" y="682"/>
                      </a:lnTo>
                      <a:lnTo>
                        <a:pt x="112" y="421"/>
                      </a:lnTo>
                      <a:lnTo>
                        <a:pt x="131" y="421"/>
                      </a:lnTo>
                      <a:lnTo>
                        <a:pt x="157" y="418"/>
                      </a:lnTo>
                      <a:lnTo>
                        <a:pt x="204" y="396"/>
                      </a:lnTo>
                      <a:lnTo>
                        <a:pt x="222" y="376"/>
                      </a:lnTo>
                      <a:lnTo>
                        <a:pt x="240" y="352"/>
                      </a:lnTo>
                      <a:lnTo>
                        <a:pt x="260" y="292"/>
                      </a:lnTo>
                      <a:lnTo>
                        <a:pt x="261" y="259"/>
                      </a:lnTo>
                      <a:lnTo>
                        <a:pt x="261" y="163"/>
                      </a:lnTo>
                      <a:lnTo>
                        <a:pt x="260" y="128"/>
                      </a:lnTo>
                      <a:lnTo>
                        <a:pt x="240" y="68"/>
                      </a:lnTo>
                      <a:lnTo>
                        <a:pt x="222" y="45"/>
                      </a:lnTo>
                      <a:close/>
                      <a:moveTo>
                        <a:pt x="150" y="281"/>
                      </a:moveTo>
                      <a:lnTo>
                        <a:pt x="150" y="293"/>
                      </a:lnTo>
                      <a:lnTo>
                        <a:pt x="141" y="307"/>
                      </a:lnTo>
                      <a:lnTo>
                        <a:pt x="131" y="308"/>
                      </a:lnTo>
                      <a:lnTo>
                        <a:pt x="112" y="308"/>
                      </a:lnTo>
                      <a:lnTo>
                        <a:pt x="112" y="111"/>
                      </a:lnTo>
                      <a:lnTo>
                        <a:pt x="131" y="111"/>
                      </a:lnTo>
                      <a:lnTo>
                        <a:pt x="141" y="112"/>
                      </a:lnTo>
                      <a:lnTo>
                        <a:pt x="150" y="127"/>
                      </a:lnTo>
                      <a:lnTo>
                        <a:pt x="150" y="140"/>
                      </a:lnTo>
                      <a:lnTo>
                        <a:pt x="150" y="28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0" name="Freeform 127"/>
                <p:cNvSpPr>
                  <a:spLocks/>
                </p:cNvSpPr>
                <p:nvPr/>
              </p:nvSpPr>
              <p:spPr bwMode="auto">
                <a:xfrm>
                  <a:off x="1889126" y="1196976"/>
                  <a:ext cx="50800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4"/>
                    </a:cxn>
                    <a:cxn ang="0">
                      <a:pos x="114" y="564"/>
                    </a:cxn>
                    <a:cxn ang="0">
                      <a:pos x="114" y="395"/>
                    </a:cxn>
                    <a:cxn ang="0">
                      <a:pos x="190" y="395"/>
                    </a:cxn>
                    <a:cxn ang="0">
                      <a:pos x="190" y="298"/>
                    </a:cxn>
                    <a:cxn ang="0">
                      <a:pos x="114" y="298"/>
                    </a:cxn>
                    <a:cxn ang="0">
                      <a:pos x="114" y="113"/>
                    </a:cxn>
                    <a:cxn ang="0">
                      <a:pos x="217" y="113"/>
                    </a:cxn>
                    <a:cxn ang="0">
                      <a:pos x="217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4"/>
                      </a:lnTo>
                      <a:lnTo>
                        <a:pt x="114" y="564"/>
                      </a:lnTo>
                      <a:lnTo>
                        <a:pt x="114" y="395"/>
                      </a:lnTo>
                      <a:lnTo>
                        <a:pt x="190" y="395"/>
                      </a:lnTo>
                      <a:lnTo>
                        <a:pt x="190" y="298"/>
                      </a:lnTo>
                      <a:lnTo>
                        <a:pt x="114" y="298"/>
                      </a:lnTo>
                      <a:lnTo>
                        <a:pt x="114" y="113"/>
                      </a:lnTo>
                      <a:lnTo>
                        <a:pt x="217" y="113"/>
                      </a:lnTo>
                      <a:lnTo>
                        <a:pt x="217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1" name="Freeform 128"/>
                <p:cNvSpPr>
                  <a:spLocks noEditPoints="1"/>
                </p:cNvSpPr>
                <p:nvPr/>
              </p:nvSpPr>
              <p:spPr bwMode="auto">
                <a:xfrm>
                  <a:off x="1947864" y="1196976"/>
                  <a:ext cx="61913" cy="160338"/>
                </a:xfrm>
                <a:custGeom>
                  <a:avLst/>
                  <a:gdLst/>
                  <a:ahLst/>
                  <a:cxnLst>
                    <a:cxn ang="0">
                      <a:pos x="266" y="677"/>
                    </a:cxn>
                    <a:cxn ang="0">
                      <a:pos x="262" y="663"/>
                    </a:cxn>
                    <a:cxn ang="0">
                      <a:pos x="262" y="650"/>
                    </a:cxn>
                    <a:cxn ang="0">
                      <a:pos x="262" y="645"/>
                    </a:cxn>
                    <a:cxn ang="0">
                      <a:pos x="262" y="472"/>
                    </a:cxn>
                    <a:cxn ang="0">
                      <a:pos x="260" y="441"/>
                    </a:cxn>
                    <a:cxn ang="0">
                      <a:pos x="248" y="398"/>
                    </a:cxn>
                    <a:cxn ang="0">
                      <a:pos x="233" y="372"/>
                    </a:cxn>
                    <a:cxn ang="0">
                      <a:pos x="222" y="361"/>
                    </a:cxn>
                    <a:cxn ang="0">
                      <a:pos x="238" y="338"/>
                    </a:cxn>
                    <a:cxn ang="0">
                      <a:pos x="260" y="281"/>
                    </a:cxn>
                    <a:cxn ang="0">
                      <a:pos x="262" y="250"/>
                    </a:cxn>
                    <a:cxn ang="0">
                      <a:pos x="262" y="163"/>
                    </a:cxn>
                    <a:cxn ang="0">
                      <a:pos x="260" y="128"/>
                    </a:cxn>
                    <a:cxn ang="0">
                      <a:pos x="239" y="68"/>
                    </a:cxn>
                    <a:cxn ang="0">
                      <a:pos x="222" y="45"/>
                    </a:cxn>
                    <a:cxn ang="0">
                      <a:pos x="203" y="25"/>
                    </a:cxn>
                    <a:cxn ang="0">
                      <a:pos x="156" y="1"/>
                    </a:cxn>
                    <a:cxn ang="0">
                      <a:pos x="131" y="0"/>
                    </a:cxn>
                    <a:cxn ang="0">
                      <a:pos x="0" y="0"/>
                    </a:cxn>
                    <a:cxn ang="0">
                      <a:pos x="0" y="444"/>
                    </a:cxn>
                    <a:cxn ang="0">
                      <a:pos x="0" y="682"/>
                    </a:cxn>
                    <a:cxn ang="0">
                      <a:pos x="111" y="682"/>
                    </a:cxn>
                    <a:cxn ang="0">
                      <a:pos x="111" y="413"/>
                    </a:cxn>
                    <a:cxn ang="0">
                      <a:pos x="131" y="413"/>
                    </a:cxn>
                    <a:cxn ang="0">
                      <a:pos x="140" y="415"/>
                    </a:cxn>
                    <a:cxn ang="0">
                      <a:pos x="150" y="429"/>
                    </a:cxn>
                    <a:cxn ang="0">
                      <a:pos x="150" y="443"/>
                    </a:cxn>
                    <a:cxn ang="0">
                      <a:pos x="150" y="648"/>
                    </a:cxn>
                    <a:cxn ang="0">
                      <a:pos x="151" y="662"/>
                    </a:cxn>
                    <a:cxn ang="0">
                      <a:pos x="156" y="680"/>
                    </a:cxn>
                    <a:cxn ang="0">
                      <a:pos x="160" y="682"/>
                    </a:cxn>
                    <a:cxn ang="0">
                      <a:pos x="248" y="682"/>
                    </a:cxn>
                    <a:cxn ang="0">
                      <a:pos x="265" y="682"/>
                    </a:cxn>
                    <a:cxn ang="0">
                      <a:pos x="267" y="680"/>
                    </a:cxn>
                    <a:cxn ang="0">
                      <a:pos x="267" y="677"/>
                    </a:cxn>
                    <a:cxn ang="0">
                      <a:pos x="266" y="677"/>
                    </a:cxn>
                    <a:cxn ang="0">
                      <a:pos x="150" y="273"/>
                    </a:cxn>
                    <a:cxn ang="0">
                      <a:pos x="150" y="286"/>
                    </a:cxn>
                    <a:cxn ang="0">
                      <a:pos x="141" y="299"/>
                    </a:cxn>
                    <a:cxn ang="0">
                      <a:pos x="131" y="301"/>
                    </a:cxn>
                    <a:cxn ang="0">
                      <a:pos x="111" y="301"/>
                    </a:cxn>
                    <a:cxn ang="0">
                      <a:pos x="111" y="111"/>
                    </a:cxn>
                    <a:cxn ang="0">
                      <a:pos x="131" y="111"/>
                    </a:cxn>
                    <a:cxn ang="0">
                      <a:pos x="141" y="112"/>
                    </a:cxn>
                    <a:cxn ang="0">
                      <a:pos x="150" y="127"/>
                    </a:cxn>
                    <a:cxn ang="0">
                      <a:pos x="150" y="140"/>
                    </a:cxn>
                    <a:cxn ang="0">
                      <a:pos x="150" y="273"/>
                    </a:cxn>
                  </a:cxnLst>
                  <a:rect l="0" t="0" r="r" b="b"/>
                  <a:pathLst>
                    <a:path w="267" h="682">
                      <a:moveTo>
                        <a:pt x="266" y="677"/>
                      </a:moveTo>
                      <a:lnTo>
                        <a:pt x="262" y="663"/>
                      </a:lnTo>
                      <a:lnTo>
                        <a:pt x="262" y="650"/>
                      </a:lnTo>
                      <a:lnTo>
                        <a:pt x="262" y="645"/>
                      </a:lnTo>
                      <a:lnTo>
                        <a:pt x="262" y="472"/>
                      </a:lnTo>
                      <a:lnTo>
                        <a:pt x="260" y="441"/>
                      </a:lnTo>
                      <a:lnTo>
                        <a:pt x="248" y="398"/>
                      </a:lnTo>
                      <a:lnTo>
                        <a:pt x="233" y="372"/>
                      </a:lnTo>
                      <a:lnTo>
                        <a:pt x="222" y="361"/>
                      </a:lnTo>
                      <a:lnTo>
                        <a:pt x="238" y="338"/>
                      </a:lnTo>
                      <a:lnTo>
                        <a:pt x="260" y="281"/>
                      </a:lnTo>
                      <a:lnTo>
                        <a:pt x="262" y="250"/>
                      </a:lnTo>
                      <a:lnTo>
                        <a:pt x="262" y="163"/>
                      </a:lnTo>
                      <a:lnTo>
                        <a:pt x="260" y="128"/>
                      </a:lnTo>
                      <a:lnTo>
                        <a:pt x="239" y="68"/>
                      </a:lnTo>
                      <a:lnTo>
                        <a:pt x="222" y="45"/>
                      </a:lnTo>
                      <a:lnTo>
                        <a:pt x="203" y="25"/>
                      </a:lnTo>
                      <a:lnTo>
                        <a:pt x="156" y="1"/>
                      </a:lnTo>
                      <a:lnTo>
                        <a:pt x="131" y="0"/>
                      </a:lnTo>
                      <a:lnTo>
                        <a:pt x="0" y="0"/>
                      </a:lnTo>
                      <a:lnTo>
                        <a:pt x="0" y="444"/>
                      </a:lnTo>
                      <a:lnTo>
                        <a:pt x="0" y="682"/>
                      </a:lnTo>
                      <a:lnTo>
                        <a:pt x="111" y="682"/>
                      </a:lnTo>
                      <a:lnTo>
                        <a:pt x="111" y="413"/>
                      </a:lnTo>
                      <a:lnTo>
                        <a:pt x="131" y="413"/>
                      </a:lnTo>
                      <a:lnTo>
                        <a:pt x="140" y="415"/>
                      </a:lnTo>
                      <a:lnTo>
                        <a:pt x="150" y="429"/>
                      </a:lnTo>
                      <a:lnTo>
                        <a:pt x="150" y="443"/>
                      </a:lnTo>
                      <a:lnTo>
                        <a:pt x="150" y="648"/>
                      </a:lnTo>
                      <a:lnTo>
                        <a:pt x="151" y="662"/>
                      </a:lnTo>
                      <a:lnTo>
                        <a:pt x="156" y="680"/>
                      </a:lnTo>
                      <a:lnTo>
                        <a:pt x="160" y="682"/>
                      </a:lnTo>
                      <a:lnTo>
                        <a:pt x="248" y="682"/>
                      </a:lnTo>
                      <a:lnTo>
                        <a:pt x="265" y="682"/>
                      </a:lnTo>
                      <a:lnTo>
                        <a:pt x="267" y="680"/>
                      </a:lnTo>
                      <a:lnTo>
                        <a:pt x="267" y="677"/>
                      </a:lnTo>
                      <a:lnTo>
                        <a:pt x="266" y="677"/>
                      </a:lnTo>
                      <a:close/>
                      <a:moveTo>
                        <a:pt x="150" y="273"/>
                      </a:moveTo>
                      <a:lnTo>
                        <a:pt x="150" y="286"/>
                      </a:lnTo>
                      <a:lnTo>
                        <a:pt x="141" y="299"/>
                      </a:lnTo>
                      <a:lnTo>
                        <a:pt x="131" y="301"/>
                      </a:lnTo>
                      <a:lnTo>
                        <a:pt x="111" y="301"/>
                      </a:lnTo>
                      <a:lnTo>
                        <a:pt x="111" y="111"/>
                      </a:lnTo>
                      <a:lnTo>
                        <a:pt x="131" y="111"/>
                      </a:lnTo>
                      <a:lnTo>
                        <a:pt x="141" y="112"/>
                      </a:lnTo>
                      <a:lnTo>
                        <a:pt x="150" y="127"/>
                      </a:lnTo>
                      <a:lnTo>
                        <a:pt x="150" y="140"/>
                      </a:lnTo>
                      <a:lnTo>
                        <a:pt x="150" y="27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2" name="Rectangle 129"/>
                <p:cNvSpPr>
                  <a:spLocks noChangeArrowheads="1"/>
                </p:cNvSpPr>
                <p:nvPr/>
              </p:nvSpPr>
              <p:spPr bwMode="auto">
                <a:xfrm>
                  <a:off x="2019301" y="1196976"/>
                  <a:ext cx="25400" cy="1603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3" name="Freeform 130"/>
                <p:cNvSpPr>
                  <a:spLocks noEditPoints="1"/>
                </p:cNvSpPr>
                <p:nvPr/>
              </p:nvSpPr>
              <p:spPr bwMode="auto">
                <a:xfrm>
                  <a:off x="2054226" y="1196976"/>
                  <a:ext cx="69850" cy="160338"/>
                </a:xfrm>
                <a:custGeom>
                  <a:avLst/>
                  <a:gdLst/>
                  <a:ahLst/>
                  <a:cxnLst>
                    <a:cxn ang="0">
                      <a:pos x="186" y="682"/>
                    </a:cxn>
                    <a:cxn ang="0">
                      <a:pos x="301" y="682"/>
                    </a:cxn>
                    <a:cxn ang="0">
                      <a:pos x="208" y="0"/>
                    </a:cxn>
                    <a:cxn ang="0">
                      <a:pos x="94" y="0"/>
                    </a:cxn>
                    <a:cxn ang="0">
                      <a:pos x="0" y="682"/>
                    </a:cxn>
                    <a:cxn ang="0">
                      <a:pos x="115" y="682"/>
                    </a:cxn>
                    <a:cxn ang="0">
                      <a:pos x="123" y="579"/>
                    </a:cxn>
                    <a:cxn ang="0">
                      <a:pos x="178" y="579"/>
                    </a:cxn>
                    <a:cxn ang="0">
                      <a:pos x="186" y="682"/>
                    </a:cxn>
                    <a:cxn ang="0">
                      <a:pos x="132" y="478"/>
                    </a:cxn>
                    <a:cxn ang="0">
                      <a:pos x="150" y="205"/>
                    </a:cxn>
                    <a:cxn ang="0">
                      <a:pos x="170" y="478"/>
                    </a:cxn>
                    <a:cxn ang="0">
                      <a:pos x="132" y="478"/>
                    </a:cxn>
                  </a:cxnLst>
                  <a:rect l="0" t="0" r="r" b="b"/>
                  <a:pathLst>
                    <a:path w="301" h="682">
                      <a:moveTo>
                        <a:pt x="186" y="682"/>
                      </a:moveTo>
                      <a:lnTo>
                        <a:pt x="301" y="682"/>
                      </a:lnTo>
                      <a:lnTo>
                        <a:pt x="208" y="0"/>
                      </a:lnTo>
                      <a:lnTo>
                        <a:pt x="94" y="0"/>
                      </a:lnTo>
                      <a:lnTo>
                        <a:pt x="0" y="682"/>
                      </a:lnTo>
                      <a:lnTo>
                        <a:pt x="115" y="682"/>
                      </a:lnTo>
                      <a:lnTo>
                        <a:pt x="123" y="579"/>
                      </a:lnTo>
                      <a:lnTo>
                        <a:pt x="178" y="579"/>
                      </a:lnTo>
                      <a:lnTo>
                        <a:pt x="186" y="682"/>
                      </a:lnTo>
                      <a:close/>
                      <a:moveTo>
                        <a:pt x="132" y="478"/>
                      </a:moveTo>
                      <a:lnTo>
                        <a:pt x="150" y="205"/>
                      </a:lnTo>
                      <a:lnTo>
                        <a:pt x="170" y="478"/>
                      </a:lnTo>
                      <a:lnTo>
                        <a:pt x="132" y="4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4" name="Freeform 131"/>
                <p:cNvSpPr>
                  <a:spLocks/>
                </p:cNvSpPr>
                <p:nvPr/>
              </p:nvSpPr>
              <p:spPr bwMode="auto">
                <a:xfrm>
                  <a:off x="2132014" y="1196976"/>
                  <a:ext cx="50800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0"/>
                    </a:cxn>
                    <a:cxn ang="0">
                      <a:pos x="114" y="560"/>
                    </a:cxn>
                    <a:cxn ang="0">
                      <a:pos x="114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0"/>
                      </a:lnTo>
                      <a:lnTo>
                        <a:pt x="114" y="560"/>
                      </a:lnTo>
                      <a:lnTo>
                        <a:pt x="114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148" name="Grupo 403"/>
              <p:cNvGrpSpPr/>
              <p:nvPr/>
            </p:nvGrpSpPr>
            <p:grpSpPr>
              <a:xfrm>
                <a:off x="1468439" y="1379538"/>
                <a:ext cx="714375" cy="96838"/>
                <a:chOff x="1468439" y="1379538"/>
                <a:chExt cx="714375" cy="96838"/>
              </a:xfrm>
            </p:grpSpPr>
            <p:sp>
              <p:nvSpPr>
                <p:cNvPr id="153" name="Freeform 132"/>
                <p:cNvSpPr>
                  <a:spLocks/>
                </p:cNvSpPr>
                <p:nvPr/>
              </p:nvSpPr>
              <p:spPr bwMode="auto">
                <a:xfrm>
                  <a:off x="1468439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33" y="0"/>
                    </a:cxn>
                    <a:cxn ang="0">
                      <a:pos x="33" y="388"/>
                    </a:cxn>
                    <a:cxn ang="0">
                      <a:pos x="107" y="388"/>
                    </a:cxn>
                    <a:cxn ang="0">
                      <a:pos x="107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7" h="408">
                      <a:moveTo>
                        <a:pt x="0" y="0"/>
                      </a:moveTo>
                      <a:lnTo>
                        <a:pt x="33" y="0"/>
                      </a:lnTo>
                      <a:lnTo>
                        <a:pt x="33" y="388"/>
                      </a:lnTo>
                      <a:lnTo>
                        <a:pt x="107" y="388"/>
                      </a:lnTo>
                      <a:lnTo>
                        <a:pt x="107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4" name="Freeform 133"/>
                <p:cNvSpPr>
                  <a:spLocks noEditPoints="1"/>
                </p:cNvSpPr>
                <p:nvPr/>
              </p:nvSpPr>
              <p:spPr bwMode="auto">
                <a:xfrm>
                  <a:off x="1497014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0" y="290"/>
                    </a:cxn>
                    <a:cxn ang="0">
                      <a:pos x="45" y="290"/>
                    </a:cxn>
                    <a:cxn ang="0">
                      <a:pos x="41" y="319"/>
                    </a:cxn>
                    <a:cxn ang="0">
                      <a:pos x="37" y="348"/>
                    </a:cxn>
                    <a:cxn ang="0">
                      <a:pos x="32" y="379"/>
                    </a:cxn>
                    <a:cxn ang="0">
                      <a:pos x="29" y="408"/>
                    </a:cxn>
                    <a:cxn ang="0">
                      <a:pos x="0" y="408"/>
                    </a:cxn>
                    <a:cxn ang="0">
                      <a:pos x="57" y="0"/>
                    </a:cxn>
                    <a:cxn ang="0">
                      <a:pos x="100" y="0"/>
                    </a:cxn>
                    <a:cxn ang="0">
                      <a:pos x="159" y="408"/>
                    </a:cxn>
                    <a:cxn ang="0">
                      <a:pos x="126" y="408"/>
                    </a:cxn>
                    <a:cxn ang="0">
                      <a:pos x="110" y="290"/>
                    </a:cxn>
                    <a:cxn ang="0">
                      <a:pos x="108" y="270"/>
                    </a:cxn>
                    <a:cxn ang="0">
                      <a:pos x="104" y="237"/>
                    </a:cxn>
                    <a:cxn ang="0">
                      <a:pos x="98" y="205"/>
                    </a:cxn>
                    <a:cxn ang="0">
                      <a:pos x="94" y="172"/>
                    </a:cxn>
                    <a:cxn ang="0">
                      <a:pos x="90" y="139"/>
                    </a:cxn>
                    <a:cxn ang="0">
                      <a:pos x="89" y="133"/>
                    </a:cxn>
                    <a:cxn ang="0">
                      <a:pos x="88" y="128"/>
                    </a:cxn>
                    <a:cxn ang="0">
                      <a:pos x="88" y="122"/>
                    </a:cxn>
                    <a:cxn ang="0">
                      <a:pos x="86" y="115"/>
                    </a:cxn>
                    <a:cxn ang="0">
                      <a:pos x="85" y="105"/>
                    </a:cxn>
                    <a:cxn ang="0">
                      <a:pos x="83" y="94"/>
                    </a:cxn>
                    <a:cxn ang="0">
                      <a:pos x="83" y="84"/>
                    </a:cxn>
                    <a:cxn ang="0">
                      <a:pos x="81" y="75"/>
                    </a:cxn>
                    <a:cxn ang="0">
                      <a:pos x="80" y="66"/>
                    </a:cxn>
                    <a:cxn ang="0">
                      <a:pos x="78" y="57"/>
                    </a:cxn>
                    <a:cxn ang="0">
                      <a:pos x="77" y="46"/>
                    </a:cxn>
                    <a:cxn ang="0">
                      <a:pos x="77" y="35"/>
                    </a:cxn>
                    <a:cxn ang="0">
                      <a:pos x="75" y="45"/>
                    </a:cxn>
                    <a:cxn ang="0">
                      <a:pos x="75" y="57"/>
                    </a:cxn>
                    <a:cxn ang="0">
                      <a:pos x="74" y="66"/>
                    </a:cxn>
                    <a:cxn ang="0">
                      <a:pos x="72" y="78"/>
                    </a:cxn>
                    <a:cxn ang="0">
                      <a:pos x="71" y="94"/>
                    </a:cxn>
                    <a:cxn ang="0">
                      <a:pos x="70" y="109"/>
                    </a:cxn>
                    <a:cxn ang="0">
                      <a:pos x="69" y="125"/>
                    </a:cxn>
                    <a:cxn ang="0">
                      <a:pos x="66" y="139"/>
                    </a:cxn>
                    <a:cxn ang="0">
                      <a:pos x="61" y="171"/>
                    </a:cxn>
                    <a:cxn ang="0">
                      <a:pos x="57" y="205"/>
                    </a:cxn>
                    <a:cxn ang="0">
                      <a:pos x="52" y="237"/>
                    </a:cxn>
                    <a:cxn ang="0">
                      <a:pos x="47" y="270"/>
                    </a:cxn>
                    <a:cxn ang="0">
                      <a:pos x="108" y="270"/>
                    </a:cxn>
                  </a:cxnLst>
                  <a:rect l="0" t="0" r="r" b="b"/>
                  <a:pathLst>
                    <a:path w="159" h="408">
                      <a:moveTo>
                        <a:pt x="110" y="290"/>
                      </a:moveTo>
                      <a:lnTo>
                        <a:pt x="45" y="290"/>
                      </a:lnTo>
                      <a:lnTo>
                        <a:pt x="41" y="319"/>
                      </a:lnTo>
                      <a:lnTo>
                        <a:pt x="37" y="348"/>
                      </a:lnTo>
                      <a:lnTo>
                        <a:pt x="32" y="379"/>
                      </a:lnTo>
                      <a:lnTo>
                        <a:pt x="29" y="408"/>
                      </a:lnTo>
                      <a:lnTo>
                        <a:pt x="0" y="408"/>
                      </a:lnTo>
                      <a:lnTo>
                        <a:pt x="57" y="0"/>
                      </a:lnTo>
                      <a:lnTo>
                        <a:pt x="100" y="0"/>
                      </a:lnTo>
                      <a:lnTo>
                        <a:pt x="159" y="408"/>
                      </a:lnTo>
                      <a:lnTo>
                        <a:pt x="126" y="408"/>
                      </a:lnTo>
                      <a:lnTo>
                        <a:pt x="110" y="290"/>
                      </a:lnTo>
                      <a:close/>
                      <a:moveTo>
                        <a:pt x="108" y="270"/>
                      </a:moveTo>
                      <a:lnTo>
                        <a:pt x="104" y="237"/>
                      </a:lnTo>
                      <a:lnTo>
                        <a:pt x="98" y="205"/>
                      </a:lnTo>
                      <a:lnTo>
                        <a:pt x="94" y="172"/>
                      </a:lnTo>
                      <a:lnTo>
                        <a:pt x="90" y="139"/>
                      </a:lnTo>
                      <a:lnTo>
                        <a:pt x="89" y="133"/>
                      </a:lnTo>
                      <a:lnTo>
                        <a:pt x="88" y="128"/>
                      </a:lnTo>
                      <a:lnTo>
                        <a:pt x="88" y="122"/>
                      </a:lnTo>
                      <a:lnTo>
                        <a:pt x="86" y="115"/>
                      </a:lnTo>
                      <a:lnTo>
                        <a:pt x="85" y="105"/>
                      </a:lnTo>
                      <a:lnTo>
                        <a:pt x="83" y="94"/>
                      </a:lnTo>
                      <a:lnTo>
                        <a:pt x="83" y="84"/>
                      </a:lnTo>
                      <a:lnTo>
                        <a:pt x="81" y="75"/>
                      </a:lnTo>
                      <a:lnTo>
                        <a:pt x="80" y="66"/>
                      </a:lnTo>
                      <a:lnTo>
                        <a:pt x="78" y="57"/>
                      </a:lnTo>
                      <a:lnTo>
                        <a:pt x="77" y="46"/>
                      </a:lnTo>
                      <a:lnTo>
                        <a:pt x="77" y="35"/>
                      </a:lnTo>
                      <a:lnTo>
                        <a:pt x="75" y="45"/>
                      </a:lnTo>
                      <a:lnTo>
                        <a:pt x="75" y="57"/>
                      </a:lnTo>
                      <a:lnTo>
                        <a:pt x="74" y="66"/>
                      </a:lnTo>
                      <a:lnTo>
                        <a:pt x="72" y="78"/>
                      </a:lnTo>
                      <a:lnTo>
                        <a:pt x="71" y="94"/>
                      </a:lnTo>
                      <a:lnTo>
                        <a:pt x="70" y="109"/>
                      </a:lnTo>
                      <a:lnTo>
                        <a:pt x="69" y="125"/>
                      </a:lnTo>
                      <a:lnTo>
                        <a:pt x="66" y="139"/>
                      </a:lnTo>
                      <a:lnTo>
                        <a:pt x="61" y="171"/>
                      </a:lnTo>
                      <a:lnTo>
                        <a:pt x="57" y="205"/>
                      </a:lnTo>
                      <a:lnTo>
                        <a:pt x="52" y="237"/>
                      </a:lnTo>
                      <a:lnTo>
                        <a:pt x="47" y="270"/>
                      </a:lnTo>
                      <a:lnTo>
                        <a:pt x="108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5" name="Freeform 134"/>
                <p:cNvSpPr>
                  <a:spLocks/>
                </p:cNvSpPr>
                <p:nvPr/>
              </p:nvSpPr>
              <p:spPr bwMode="auto">
                <a:xfrm>
                  <a:off x="1531939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51" y="21"/>
                    </a:cxn>
                    <a:cxn ang="0">
                      <a:pos x="0" y="21"/>
                    </a:cxn>
                    <a:cxn ang="0">
                      <a:pos x="0" y="0"/>
                    </a:cxn>
                    <a:cxn ang="0">
                      <a:pos x="134" y="0"/>
                    </a:cxn>
                    <a:cxn ang="0">
                      <a:pos x="134" y="21"/>
                    </a:cxn>
                    <a:cxn ang="0">
                      <a:pos x="83" y="21"/>
                    </a:cxn>
                    <a:cxn ang="0">
                      <a:pos x="83" y="408"/>
                    </a:cxn>
                    <a:cxn ang="0">
                      <a:pos x="51" y="408"/>
                    </a:cxn>
                    <a:cxn ang="0">
                      <a:pos x="51" y="21"/>
                    </a:cxn>
                  </a:cxnLst>
                  <a:rect l="0" t="0" r="r" b="b"/>
                  <a:pathLst>
                    <a:path w="134" h="408">
                      <a:moveTo>
                        <a:pt x="51" y="21"/>
                      </a:moveTo>
                      <a:lnTo>
                        <a:pt x="0" y="21"/>
                      </a:lnTo>
                      <a:lnTo>
                        <a:pt x="0" y="0"/>
                      </a:lnTo>
                      <a:lnTo>
                        <a:pt x="134" y="0"/>
                      </a:lnTo>
                      <a:lnTo>
                        <a:pt x="134" y="21"/>
                      </a:lnTo>
                      <a:lnTo>
                        <a:pt x="83" y="21"/>
                      </a:lnTo>
                      <a:lnTo>
                        <a:pt x="83" y="408"/>
                      </a:lnTo>
                      <a:lnTo>
                        <a:pt x="51" y="408"/>
                      </a:lnTo>
                      <a:lnTo>
                        <a:pt x="51" y="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6" name="Rectangle 135"/>
                <p:cNvSpPr>
                  <a:spLocks noChangeArrowheads="1"/>
                </p:cNvSpPr>
                <p:nvPr/>
              </p:nvSpPr>
              <p:spPr bwMode="auto">
                <a:xfrm>
                  <a:off x="1566864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7" name="Freeform 136"/>
                <p:cNvSpPr>
                  <a:spLocks/>
                </p:cNvSpPr>
                <p:nvPr/>
              </p:nvSpPr>
              <p:spPr bwMode="auto">
                <a:xfrm>
                  <a:off x="1585914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6" y="0"/>
                    </a:cxn>
                    <a:cxn ang="0">
                      <a:pos x="94" y="263"/>
                    </a:cxn>
                    <a:cxn ang="0">
                      <a:pos x="100" y="306"/>
                    </a:cxn>
                    <a:cxn ang="0">
                      <a:pos x="111" y="360"/>
                    </a:cxn>
                    <a:cxn ang="0">
                      <a:pos x="110" y="328"/>
                    </a:cxn>
                    <a:cxn ang="0">
                      <a:pos x="107" y="300"/>
                    </a:cxn>
                    <a:cxn ang="0">
                      <a:pos x="107" y="276"/>
                    </a:cxn>
                    <a:cxn ang="0">
                      <a:pos x="106" y="260"/>
                    </a:cxn>
                    <a:cxn ang="0">
                      <a:pos x="106" y="0"/>
                    </a:cxn>
                    <a:cxn ang="0">
                      <a:pos x="138" y="0"/>
                    </a:cxn>
                    <a:cxn ang="0">
                      <a:pos x="138" y="408"/>
                    </a:cxn>
                    <a:cxn ang="0">
                      <a:pos x="92" y="408"/>
                    </a:cxn>
                    <a:cxn ang="0">
                      <a:pos x="43" y="149"/>
                    </a:cxn>
                    <a:cxn ang="0">
                      <a:pos x="41" y="132"/>
                    </a:cxn>
                    <a:cxn ang="0">
                      <a:pos x="35" y="106"/>
                    </a:cxn>
                    <a:cxn ang="0">
                      <a:pos x="32" y="77"/>
                    </a:cxn>
                    <a:cxn ang="0">
                      <a:pos x="27" y="44"/>
                    </a:cxn>
                    <a:cxn ang="0">
                      <a:pos x="29" y="60"/>
                    </a:cxn>
                    <a:cxn ang="0">
                      <a:pos x="29" y="75"/>
                    </a:cxn>
                    <a:cxn ang="0">
                      <a:pos x="29" y="91"/>
                    </a:cxn>
                    <a:cxn ang="0">
                      <a:pos x="29" y="102"/>
                    </a:cxn>
                    <a:cxn ang="0">
                      <a:pos x="31" y="114"/>
                    </a:cxn>
                    <a:cxn ang="0">
                      <a:pos x="31" y="123"/>
                    </a:cxn>
                    <a:cxn ang="0">
                      <a:pos x="31" y="132"/>
                    </a:cxn>
                    <a:cxn ang="0">
                      <a:pos x="32" y="137"/>
                    </a:cxn>
                    <a:cxn ang="0">
                      <a:pos x="32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38" h="408">
                      <a:moveTo>
                        <a:pt x="0" y="0"/>
                      </a:moveTo>
                      <a:lnTo>
                        <a:pt x="46" y="0"/>
                      </a:lnTo>
                      <a:lnTo>
                        <a:pt x="94" y="263"/>
                      </a:lnTo>
                      <a:lnTo>
                        <a:pt x="100" y="306"/>
                      </a:lnTo>
                      <a:lnTo>
                        <a:pt x="111" y="360"/>
                      </a:lnTo>
                      <a:lnTo>
                        <a:pt x="110" y="328"/>
                      </a:lnTo>
                      <a:lnTo>
                        <a:pt x="107" y="300"/>
                      </a:lnTo>
                      <a:lnTo>
                        <a:pt x="107" y="276"/>
                      </a:lnTo>
                      <a:lnTo>
                        <a:pt x="106" y="260"/>
                      </a:lnTo>
                      <a:lnTo>
                        <a:pt x="106" y="0"/>
                      </a:lnTo>
                      <a:lnTo>
                        <a:pt x="138" y="0"/>
                      </a:lnTo>
                      <a:lnTo>
                        <a:pt x="138" y="408"/>
                      </a:lnTo>
                      <a:lnTo>
                        <a:pt x="92" y="408"/>
                      </a:lnTo>
                      <a:lnTo>
                        <a:pt x="43" y="149"/>
                      </a:lnTo>
                      <a:lnTo>
                        <a:pt x="41" y="132"/>
                      </a:lnTo>
                      <a:lnTo>
                        <a:pt x="35" y="106"/>
                      </a:lnTo>
                      <a:lnTo>
                        <a:pt x="32" y="77"/>
                      </a:lnTo>
                      <a:lnTo>
                        <a:pt x="27" y="44"/>
                      </a:lnTo>
                      <a:lnTo>
                        <a:pt x="29" y="60"/>
                      </a:lnTo>
                      <a:lnTo>
                        <a:pt x="29" y="75"/>
                      </a:lnTo>
                      <a:lnTo>
                        <a:pt x="29" y="91"/>
                      </a:lnTo>
                      <a:lnTo>
                        <a:pt x="29" y="102"/>
                      </a:lnTo>
                      <a:lnTo>
                        <a:pt x="31" y="114"/>
                      </a:lnTo>
                      <a:lnTo>
                        <a:pt x="31" y="123"/>
                      </a:lnTo>
                      <a:lnTo>
                        <a:pt x="31" y="132"/>
                      </a:lnTo>
                      <a:lnTo>
                        <a:pt x="32" y="137"/>
                      </a:lnTo>
                      <a:lnTo>
                        <a:pt x="32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8" name="Freeform 137"/>
                <p:cNvSpPr>
                  <a:spLocks noEditPoints="1"/>
                </p:cNvSpPr>
                <p:nvPr/>
              </p:nvSpPr>
              <p:spPr bwMode="auto">
                <a:xfrm>
                  <a:off x="1641476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0" y="290"/>
                    </a:cxn>
                    <a:cxn ang="0">
                      <a:pos x="45" y="290"/>
                    </a:cxn>
                    <a:cxn ang="0">
                      <a:pos x="40" y="319"/>
                    </a:cxn>
                    <a:cxn ang="0">
                      <a:pos x="37" y="348"/>
                    </a:cxn>
                    <a:cxn ang="0">
                      <a:pos x="33" y="379"/>
                    </a:cxn>
                    <a:cxn ang="0">
                      <a:pos x="30" y="408"/>
                    </a:cxn>
                    <a:cxn ang="0">
                      <a:pos x="0" y="408"/>
                    </a:cxn>
                    <a:cxn ang="0">
                      <a:pos x="57" y="0"/>
                    </a:cxn>
                    <a:cxn ang="0">
                      <a:pos x="100" y="0"/>
                    </a:cxn>
                    <a:cxn ang="0">
                      <a:pos x="159" y="408"/>
                    </a:cxn>
                    <a:cxn ang="0">
                      <a:pos x="126" y="408"/>
                    </a:cxn>
                    <a:cxn ang="0">
                      <a:pos x="110" y="290"/>
                    </a:cxn>
                    <a:cxn ang="0">
                      <a:pos x="108" y="270"/>
                    </a:cxn>
                    <a:cxn ang="0">
                      <a:pos x="103" y="237"/>
                    </a:cxn>
                    <a:cxn ang="0">
                      <a:pos x="99" y="205"/>
                    </a:cxn>
                    <a:cxn ang="0">
                      <a:pos x="95" y="172"/>
                    </a:cxn>
                    <a:cxn ang="0">
                      <a:pos x="90" y="139"/>
                    </a:cxn>
                    <a:cxn ang="0">
                      <a:pos x="88" y="133"/>
                    </a:cxn>
                    <a:cxn ang="0">
                      <a:pos x="88" y="128"/>
                    </a:cxn>
                    <a:cxn ang="0">
                      <a:pos x="88" y="122"/>
                    </a:cxn>
                    <a:cxn ang="0">
                      <a:pos x="88" y="115"/>
                    </a:cxn>
                    <a:cxn ang="0">
                      <a:pos x="85" y="105"/>
                    </a:cxn>
                    <a:cxn ang="0">
                      <a:pos x="83" y="94"/>
                    </a:cxn>
                    <a:cxn ang="0">
                      <a:pos x="82" y="84"/>
                    </a:cxn>
                    <a:cxn ang="0">
                      <a:pos x="81" y="75"/>
                    </a:cxn>
                    <a:cxn ang="0">
                      <a:pos x="80" y="66"/>
                    </a:cxn>
                    <a:cxn ang="0">
                      <a:pos x="79" y="57"/>
                    </a:cxn>
                    <a:cxn ang="0">
                      <a:pos x="77" y="46"/>
                    </a:cxn>
                    <a:cxn ang="0">
                      <a:pos x="77" y="35"/>
                    </a:cxn>
                    <a:cxn ang="0">
                      <a:pos x="76" y="45"/>
                    </a:cxn>
                    <a:cxn ang="0">
                      <a:pos x="74" y="57"/>
                    </a:cxn>
                    <a:cxn ang="0">
                      <a:pos x="74" y="66"/>
                    </a:cxn>
                    <a:cxn ang="0">
                      <a:pos x="72" y="78"/>
                    </a:cxn>
                    <a:cxn ang="0">
                      <a:pos x="71" y="94"/>
                    </a:cxn>
                    <a:cxn ang="0">
                      <a:pos x="70" y="109"/>
                    </a:cxn>
                    <a:cxn ang="0">
                      <a:pos x="68" y="125"/>
                    </a:cxn>
                    <a:cxn ang="0">
                      <a:pos x="66" y="139"/>
                    </a:cxn>
                    <a:cxn ang="0">
                      <a:pos x="62" y="171"/>
                    </a:cxn>
                    <a:cxn ang="0">
                      <a:pos x="57" y="205"/>
                    </a:cxn>
                    <a:cxn ang="0">
                      <a:pos x="52" y="237"/>
                    </a:cxn>
                    <a:cxn ang="0">
                      <a:pos x="48" y="270"/>
                    </a:cxn>
                    <a:cxn ang="0">
                      <a:pos x="108" y="270"/>
                    </a:cxn>
                  </a:cxnLst>
                  <a:rect l="0" t="0" r="r" b="b"/>
                  <a:pathLst>
                    <a:path w="159" h="408">
                      <a:moveTo>
                        <a:pt x="110" y="290"/>
                      </a:moveTo>
                      <a:lnTo>
                        <a:pt x="45" y="290"/>
                      </a:lnTo>
                      <a:lnTo>
                        <a:pt x="40" y="319"/>
                      </a:lnTo>
                      <a:lnTo>
                        <a:pt x="37" y="348"/>
                      </a:lnTo>
                      <a:lnTo>
                        <a:pt x="33" y="379"/>
                      </a:lnTo>
                      <a:lnTo>
                        <a:pt x="30" y="408"/>
                      </a:lnTo>
                      <a:lnTo>
                        <a:pt x="0" y="408"/>
                      </a:lnTo>
                      <a:lnTo>
                        <a:pt x="57" y="0"/>
                      </a:lnTo>
                      <a:lnTo>
                        <a:pt x="100" y="0"/>
                      </a:lnTo>
                      <a:lnTo>
                        <a:pt x="159" y="408"/>
                      </a:lnTo>
                      <a:lnTo>
                        <a:pt x="126" y="408"/>
                      </a:lnTo>
                      <a:lnTo>
                        <a:pt x="110" y="290"/>
                      </a:lnTo>
                      <a:close/>
                      <a:moveTo>
                        <a:pt x="108" y="270"/>
                      </a:moveTo>
                      <a:lnTo>
                        <a:pt x="103" y="237"/>
                      </a:lnTo>
                      <a:lnTo>
                        <a:pt x="99" y="205"/>
                      </a:lnTo>
                      <a:lnTo>
                        <a:pt x="95" y="172"/>
                      </a:lnTo>
                      <a:lnTo>
                        <a:pt x="90" y="139"/>
                      </a:lnTo>
                      <a:lnTo>
                        <a:pt x="88" y="133"/>
                      </a:lnTo>
                      <a:lnTo>
                        <a:pt x="88" y="128"/>
                      </a:lnTo>
                      <a:lnTo>
                        <a:pt x="88" y="122"/>
                      </a:lnTo>
                      <a:lnTo>
                        <a:pt x="88" y="115"/>
                      </a:lnTo>
                      <a:lnTo>
                        <a:pt x="85" y="105"/>
                      </a:lnTo>
                      <a:lnTo>
                        <a:pt x="83" y="94"/>
                      </a:lnTo>
                      <a:lnTo>
                        <a:pt x="82" y="84"/>
                      </a:lnTo>
                      <a:lnTo>
                        <a:pt x="81" y="75"/>
                      </a:lnTo>
                      <a:lnTo>
                        <a:pt x="80" y="66"/>
                      </a:lnTo>
                      <a:lnTo>
                        <a:pt x="79" y="57"/>
                      </a:lnTo>
                      <a:lnTo>
                        <a:pt x="77" y="46"/>
                      </a:lnTo>
                      <a:lnTo>
                        <a:pt x="77" y="35"/>
                      </a:lnTo>
                      <a:lnTo>
                        <a:pt x="76" y="45"/>
                      </a:lnTo>
                      <a:lnTo>
                        <a:pt x="74" y="57"/>
                      </a:lnTo>
                      <a:lnTo>
                        <a:pt x="74" y="66"/>
                      </a:lnTo>
                      <a:lnTo>
                        <a:pt x="72" y="78"/>
                      </a:lnTo>
                      <a:lnTo>
                        <a:pt x="71" y="94"/>
                      </a:lnTo>
                      <a:lnTo>
                        <a:pt x="70" y="109"/>
                      </a:lnTo>
                      <a:lnTo>
                        <a:pt x="68" y="125"/>
                      </a:lnTo>
                      <a:lnTo>
                        <a:pt x="66" y="139"/>
                      </a:lnTo>
                      <a:lnTo>
                        <a:pt x="62" y="171"/>
                      </a:lnTo>
                      <a:lnTo>
                        <a:pt x="57" y="205"/>
                      </a:lnTo>
                      <a:lnTo>
                        <a:pt x="52" y="237"/>
                      </a:lnTo>
                      <a:lnTo>
                        <a:pt x="48" y="270"/>
                      </a:lnTo>
                      <a:lnTo>
                        <a:pt x="108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9" name="Freeform 138"/>
                <p:cNvSpPr>
                  <a:spLocks/>
                </p:cNvSpPr>
                <p:nvPr/>
              </p:nvSpPr>
              <p:spPr bwMode="auto">
                <a:xfrm>
                  <a:off x="1685926" y="1381126"/>
                  <a:ext cx="42863" cy="95250"/>
                </a:xfrm>
                <a:custGeom>
                  <a:avLst/>
                  <a:gdLst/>
                  <a:ahLst/>
                  <a:cxnLst>
                    <a:cxn ang="0">
                      <a:pos x="52" y="0"/>
                    </a:cxn>
                    <a:cxn ang="0">
                      <a:pos x="85" y="261"/>
                    </a:cxn>
                    <a:cxn ang="0">
                      <a:pos x="88" y="287"/>
                    </a:cxn>
                    <a:cxn ang="0">
                      <a:pos x="91" y="314"/>
                    </a:cxn>
                    <a:cxn ang="0">
                      <a:pos x="93" y="342"/>
                    </a:cxn>
                    <a:cxn ang="0">
                      <a:pos x="97" y="331"/>
                    </a:cxn>
                    <a:cxn ang="0">
                      <a:pos x="102" y="270"/>
                    </a:cxn>
                    <a:cxn ang="0">
                      <a:pos x="113" y="186"/>
                    </a:cxn>
                    <a:cxn ang="0">
                      <a:pos x="131" y="60"/>
                    </a:cxn>
                    <a:cxn ang="0">
                      <a:pos x="188" y="0"/>
                    </a:cxn>
                    <a:cxn ang="0">
                      <a:pos x="157" y="408"/>
                    </a:cxn>
                    <a:cxn ang="0">
                      <a:pos x="157" y="137"/>
                    </a:cxn>
                    <a:cxn ang="0">
                      <a:pos x="157" y="115"/>
                    </a:cxn>
                    <a:cxn ang="0">
                      <a:pos x="159" y="75"/>
                    </a:cxn>
                    <a:cxn ang="0">
                      <a:pos x="157" y="68"/>
                    </a:cxn>
                    <a:cxn ang="0">
                      <a:pos x="153" y="89"/>
                    </a:cxn>
                    <a:cxn ang="0">
                      <a:pos x="150" y="120"/>
                    </a:cxn>
                    <a:cxn ang="0">
                      <a:pos x="145" y="162"/>
                    </a:cxn>
                    <a:cxn ang="0">
                      <a:pos x="136" y="234"/>
                    </a:cxn>
                    <a:cxn ang="0">
                      <a:pos x="121" y="353"/>
                    </a:cxn>
                    <a:cxn ang="0">
                      <a:pos x="76" y="408"/>
                    </a:cxn>
                    <a:cxn ang="0">
                      <a:pos x="45" y="176"/>
                    </a:cxn>
                    <a:cxn ang="0">
                      <a:pos x="45" y="162"/>
                    </a:cxn>
                    <a:cxn ang="0">
                      <a:pos x="40" y="139"/>
                    </a:cxn>
                    <a:cxn ang="0">
                      <a:pos x="38" y="117"/>
                    </a:cxn>
                    <a:cxn ang="0">
                      <a:pos x="33" y="84"/>
                    </a:cxn>
                    <a:cxn ang="0">
                      <a:pos x="31" y="60"/>
                    </a:cxn>
                    <a:cxn ang="0">
                      <a:pos x="31" y="89"/>
                    </a:cxn>
                    <a:cxn ang="0">
                      <a:pos x="33" y="115"/>
                    </a:cxn>
                    <a:cxn ang="0">
                      <a:pos x="33" y="138"/>
                    </a:cxn>
                    <a:cxn ang="0">
                      <a:pos x="33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8" h="408">
                      <a:moveTo>
                        <a:pt x="0" y="0"/>
                      </a:moveTo>
                      <a:lnTo>
                        <a:pt x="52" y="0"/>
                      </a:lnTo>
                      <a:lnTo>
                        <a:pt x="82" y="246"/>
                      </a:lnTo>
                      <a:lnTo>
                        <a:pt x="85" y="261"/>
                      </a:lnTo>
                      <a:lnTo>
                        <a:pt x="85" y="274"/>
                      </a:lnTo>
                      <a:lnTo>
                        <a:pt x="88" y="287"/>
                      </a:lnTo>
                      <a:lnTo>
                        <a:pt x="90" y="300"/>
                      </a:lnTo>
                      <a:lnTo>
                        <a:pt x="91" y="314"/>
                      </a:lnTo>
                      <a:lnTo>
                        <a:pt x="92" y="328"/>
                      </a:lnTo>
                      <a:lnTo>
                        <a:pt x="93" y="342"/>
                      </a:lnTo>
                      <a:lnTo>
                        <a:pt x="94" y="360"/>
                      </a:lnTo>
                      <a:lnTo>
                        <a:pt x="97" y="331"/>
                      </a:lnTo>
                      <a:lnTo>
                        <a:pt x="99" y="300"/>
                      </a:lnTo>
                      <a:lnTo>
                        <a:pt x="102" y="270"/>
                      </a:lnTo>
                      <a:lnTo>
                        <a:pt x="106" y="246"/>
                      </a:lnTo>
                      <a:lnTo>
                        <a:pt x="113" y="186"/>
                      </a:lnTo>
                      <a:lnTo>
                        <a:pt x="122" y="123"/>
                      </a:lnTo>
                      <a:lnTo>
                        <a:pt x="131" y="60"/>
                      </a:lnTo>
                      <a:lnTo>
                        <a:pt x="139" y="0"/>
                      </a:lnTo>
                      <a:lnTo>
                        <a:pt x="188" y="0"/>
                      </a:lnTo>
                      <a:lnTo>
                        <a:pt x="188" y="408"/>
                      </a:lnTo>
                      <a:lnTo>
                        <a:pt x="157" y="408"/>
                      </a:lnTo>
                      <a:lnTo>
                        <a:pt x="157" y="156"/>
                      </a:lnTo>
                      <a:lnTo>
                        <a:pt x="157" y="137"/>
                      </a:lnTo>
                      <a:lnTo>
                        <a:pt x="157" y="126"/>
                      </a:lnTo>
                      <a:lnTo>
                        <a:pt x="157" y="115"/>
                      </a:lnTo>
                      <a:lnTo>
                        <a:pt x="157" y="91"/>
                      </a:lnTo>
                      <a:lnTo>
                        <a:pt x="159" y="75"/>
                      </a:lnTo>
                      <a:lnTo>
                        <a:pt x="159" y="58"/>
                      </a:lnTo>
                      <a:lnTo>
                        <a:pt x="157" y="68"/>
                      </a:lnTo>
                      <a:lnTo>
                        <a:pt x="155" y="79"/>
                      </a:lnTo>
                      <a:lnTo>
                        <a:pt x="153" y="89"/>
                      </a:lnTo>
                      <a:lnTo>
                        <a:pt x="153" y="99"/>
                      </a:lnTo>
                      <a:lnTo>
                        <a:pt x="150" y="120"/>
                      </a:lnTo>
                      <a:lnTo>
                        <a:pt x="147" y="142"/>
                      </a:lnTo>
                      <a:lnTo>
                        <a:pt x="145" y="162"/>
                      </a:lnTo>
                      <a:lnTo>
                        <a:pt x="142" y="179"/>
                      </a:lnTo>
                      <a:lnTo>
                        <a:pt x="136" y="234"/>
                      </a:lnTo>
                      <a:lnTo>
                        <a:pt x="128" y="294"/>
                      </a:lnTo>
                      <a:lnTo>
                        <a:pt x="121" y="353"/>
                      </a:lnTo>
                      <a:lnTo>
                        <a:pt x="114" y="408"/>
                      </a:lnTo>
                      <a:lnTo>
                        <a:pt x="76" y="408"/>
                      </a:lnTo>
                      <a:lnTo>
                        <a:pt x="47" y="180"/>
                      </a:lnTo>
                      <a:lnTo>
                        <a:pt x="45" y="176"/>
                      </a:lnTo>
                      <a:lnTo>
                        <a:pt x="45" y="168"/>
                      </a:lnTo>
                      <a:lnTo>
                        <a:pt x="45" y="162"/>
                      </a:lnTo>
                      <a:lnTo>
                        <a:pt x="43" y="154"/>
                      </a:lnTo>
                      <a:lnTo>
                        <a:pt x="40" y="139"/>
                      </a:lnTo>
                      <a:lnTo>
                        <a:pt x="39" y="128"/>
                      </a:lnTo>
                      <a:lnTo>
                        <a:pt x="38" y="117"/>
                      </a:lnTo>
                      <a:lnTo>
                        <a:pt x="37" y="106"/>
                      </a:lnTo>
                      <a:lnTo>
                        <a:pt x="33" y="84"/>
                      </a:lnTo>
                      <a:lnTo>
                        <a:pt x="31" y="74"/>
                      </a:lnTo>
                      <a:lnTo>
                        <a:pt x="31" y="60"/>
                      </a:lnTo>
                      <a:lnTo>
                        <a:pt x="31" y="75"/>
                      </a:lnTo>
                      <a:lnTo>
                        <a:pt x="31" y="89"/>
                      </a:lnTo>
                      <a:lnTo>
                        <a:pt x="31" y="103"/>
                      </a:lnTo>
                      <a:lnTo>
                        <a:pt x="33" y="115"/>
                      </a:lnTo>
                      <a:lnTo>
                        <a:pt x="33" y="126"/>
                      </a:lnTo>
                      <a:lnTo>
                        <a:pt x="33" y="138"/>
                      </a:lnTo>
                      <a:lnTo>
                        <a:pt x="33" y="156"/>
                      </a:lnTo>
                      <a:lnTo>
                        <a:pt x="33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0" name="Freeform 139"/>
                <p:cNvSpPr>
                  <a:spLocks/>
                </p:cNvSpPr>
                <p:nvPr/>
              </p:nvSpPr>
              <p:spPr bwMode="auto">
                <a:xfrm>
                  <a:off x="1739901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00" y="0"/>
                    </a:cxn>
                    <a:cxn ang="0">
                      <a:pos x="100" y="21"/>
                    </a:cxn>
                    <a:cxn ang="0">
                      <a:pos x="32" y="21"/>
                    </a:cxn>
                    <a:cxn ang="0">
                      <a:pos x="32" y="188"/>
                    </a:cxn>
                    <a:cxn ang="0">
                      <a:pos x="96" y="188"/>
                    </a:cxn>
                    <a:cxn ang="0">
                      <a:pos x="96" y="208"/>
                    </a:cxn>
                    <a:cxn ang="0">
                      <a:pos x="32" y="208"/>
                    </a:cxn>
                    <a:cxn ang="0">
                      <a:pos x="32" y="388"/>
                    </a:cxn>
                    <a:cxn ang="0">
                      <a:pos x="105" y="388"/>
                    </a:cxn>
                    <a:cxn ang="0">
                      <a:pos x="105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5" h="408">
                      <a:moveTo>
                        <a:pt x="0" y="0"/>
                      </a:moveTo>
                      <a:lnTo>
                        <a:pt x="100" y="0"/>
                      </a:lnTo>
                      <a:lnTo>
                        <a:pt x="100" y="21"/>
                      </a:lnTo>
                      <a:lnTo>
                        <a:pt x="32" y="21"/>
                      </a:lnTo>
                      <a:lnTo>
                        <a:pt x="32" y="188"/>
                      </a:lnTo>
                      <a:lnTo>
                        <a:pt x="96" y="188"/>
                      </a:lnTo>
                      <a:lnTo>
                        <a:pt x="96" y="208"/>
                      </a:lnTo>
                      <a:lnTo>
                        <a:pt x="32" y="208"/>
                      </a:lnTo>
                      <a:lnTo>
                        <a:pt x="32" y="388"/>
                      </a:lnTo>
                      <a:lnTo>
                        <a:pt x="105" y="388"/>
                      </a:lnTo>
                      <a:lnTo>
                        <a:pt x="105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1" name="Freeform 140"/>
                <p:cNvSpPr>
                  <a:spLocks noEditPoints="1"/>
                </p:cNvSpPr>
                <p:nvPr/>
              </p:nvSpPr>
              <p:spPr bwMode="auto">
                <a:xfrm>
                  <a:off x="1771651" y="1381126"/>
                  <a:ext cx="28575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65" y="0"/>
                    </a:cxn>
                    <a:cxn ang="0">
                      <a:pos x="91" y="3"/>
                    </a:cxn>
                    <a:cxn ang="0">
                      <a:pos x="108" y="10"/>
                    </a:cxn>
                    <a:cxn ang="0">
                      <a:pos x="115" y="15"/>
                    </a:cxn>
                    <a:cxn ang="0">
                      <a:pos x="125" y="31"/>
                    </a:cxn>
                    <a:cxn ang="0">
                      <a:pos x="125" y="39"/>
                    </a:cxn>
                    <a:cxn ang="0">
                      <a:pos x="125" y="159"/>
                    </a:cxn>
                    <a:cxn ang="0">
                      <a:pos x="125" y="173"/>
                    </a:cxn>
                    <a:cxn ang="0">
                      <a:pos x="119" y="185"/>
                    </a:cxn>
                    <a:cxn ang="0">
                      <a:pos x="111" y="193"/>
                    </a:cxn>
                    <a:cxn ang="0">
                      <a:pos x="91" y="200"/>
                    </a:cxn>
                    <a:cxn ang="0">
                      <a:pos x="104" y="203"/>
                    </a:cxn>
                    <a:cxn ang="0">
                      <a:pos x="115" y="212"/>
                    </a:cxn>
                    <a:cxn ang="0">
                      <a:pos x="123" y="222"/>
                    </a:cxn>
                    <a:cxn ang="0">
                      <a:pos x="125" y="236"/>
                    </a:cxn>
                    <a:cxn ang="0">
                      <a:pos x="125" y="408"/>
                    </a:cxn>
                    <a:cxn ang="0">
                      <a:pos x="93" y="408"/>
                    </a:cxn>
                    <a:cxn ang="0">
                      <a:pos x="93" y="236"/>
                    </a:cxn>
                    <a:cxn ang="0">
                      <a:pos x="91" y="226"/>
                    </a:cxn>
                    <a:cxn ang="0">
                      <a:pos x="84" y="217"/>
                    </a:cxn>
                    <a:cxn ang="0">
                      <a:pos x="74" y="209"/>
                    </a:cxn>
                    <a:cxn ang="0">
                      <a:pos x="57" y="208"/>
                    </a:cxn>
                    <a:cxn ang="0">
                      <a:pos x="32" y="208"/>
                    </a:cxn>
                    <a:cxn ang="0">
                      <a:pos x="32" y="408"/>
                    </a:cxn>
                    <a:cxn ang="0">
                      <a:pos x="0" y="408"/>
                    </a:cxn>
                    <a:cxn ang="0">
                      <a:pos x="0" y="0"/>
                    </a:cxn>
                    <a:cxn ang="0">
                      <a:pos x="57" y="188"/>
                    </a:cxn>
                    <a:cxn ang="0">
                      <a:pos x="74" y="187"/>
                    </a:cxn>
                    <a:cxn ang="0">
                      <a:pos x="91" y="174"/>
                    </a:cxn>
                    <a:cxn ang="0">
                      <a:pos x="93" y="163"/>
                    </a:cxn>
                    <a:cxn ang="0">
                      <a:pos x="93" y="44"/>
                    </a:cxn>
                    <a:cxn ang="0">
                      <a:pos x="91" y="34"/>
                    </a:cxn>
                    <a:cxn ang="0">
                      <a:pos x="75" y="21"/>
                    </a:cxn>
                    <a:cxn ang="0">
                      <a:pos x="60" y="21"/>
                    </a:cxn>
                    <a:cxn ang="0">
                      <a:pos x="32" y="21"/>
                    </a:cxn>
                    <a:cxn ang="0">
                      <a:pos x="32" y="188"/>
                    </a:cxn>
                    <a:cxn ang="0">
                      <a:pos x="57" y="188"/>
                    </a:cxn>
                  </a:cxnLst>
                  <a:rect l="0" t="0" r="r" b="b"/>
                  <a:pathLst>
                    <a:path w="125" h="408">
                      <a:moveTo>
                        <a:pt x="0" y="0"/>
                      </a:moveTo>
                      <a:lnTo>
                        <a:pt x="65" y="0"/>
                      </a:lnTo>
                      <a:lnTo>
                        <a:pt x="91" y="3"/>
                      </a:lnTo>
                      <a:lnTo>
                        <a:pt x="108" y="10"/>
                      </a:lnTo>
                      <a:lnTo>
                        <a:pt x="115" y="15"/>
                      </a:lnTo>
                      <a:lnTo>
                        <a:pt x="125" y="31"/>
                      </a:lnTo>
                      <a:lnTo>
                        <a:pt x="125" y="39"/>
                      </a:lnTo>
                      <a:lnTo>
                        <a:pt x="125" y="159"/>
                      </a:lnTo>
                      <a:lnTo>
                        <a:pt x="125" y="173"/>
                      </a:lnTo>
                      <a:lnTo>
                        <a:pt x="119" y="185"/>
                      </a:lnTo>
                      <a:lnTo>
                        <a:pt x="111" y="193"/>
                      </a:lnTo>
                      <a:lnTo>
                        <a:pt x="91" y="200"/>
                      </a:lnTo>
                      <a:lnTo>
                        <a:pt x="104" y="203"/>
                      </a:lnTo>
                      <a:lnTo>
                        <a:pt x="115" y="212"/>
                      </a:lnTo>
                      <a:lnTo>
                        <a:pt x="123" y="222"/>
                      </a:lnTo>
                      <a:lnTo>
                        <a:pt x="125" y="236"/>
                      </a:lnTo>
                      <a:lnTo>
                        <a:pt x="125" y="408"/>
                      </a:lnTo>
                      <a:lnTo>
                        <a:pt x="93" y="408"/>
                      </a:lnTo>
                      <a:lnTo>
                        <a:pt x="93" y="236"/>
                      </a:lnTo>
                      <a:lnTo>
                        <a:pt x="91" y="226"/>
                      </a:lnTo>
                      <a:lnTo>
                        <a:pt x="84" y="217"/>
                      </a:lnTo>
                      <a:lnTo>
                        <a:pt x="74" y="209"/>
                      </a:lnTo>
                      <a:lnTo>
                        <a:pt x="57" y="208"/>
                      </a:lnTo>
                      <a:lnTo>
                        <a:pt x="32" y="208"/>
                      </a:lnTo>
                      <a:lnTo>
                        <a:pt x="32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  <a:moveTo>
                        <a:pt x="57" y="188"/>
                      </a:moveTo>
                      <a:lnTo>
                        <a:pt x="74" y="187"/>
                      </a:lnTo>
                      <a:lnTo>
                        <a:pt x="91" y="174"/>
                      </a:lnTo>
                      <a:lnTo>
                        <a:pt x="93" y="163"/>
                      </a:lnTo>
                      <a:lnTo>
                        <a:pt x="93" y="44"/>
                      </a:lnTo>
                      <a:lnTo>
                        <a:pt x="91" y="34"/>
                      </a:lnTo>
                      <a:lnTo>
                        <a:pt x="75" y="21"/>
                      </a:lnTo>
                      <a:lnTo>
                        <a:pt x="60" y="21"/>
                      </a:lnTo>
                      <a:lnTo>
                        <a:pt x="32" y="21"/>
                      </a:lnTo>
                      <a:lnTo>
                        <a:pt x="32" y="188"/>
                      </a:lnTo>
                      <a:lnTo>
                        <a:pt x="57" y="18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2" name="Rectangle 141"/>
                <p:cNvSpPr>
                  <a:spLocks noChangeArrowheads="1"/>
                </p:cNvSpPr>
                <p:nvPr/>
              </p:nvSpPr>
              <p:spPr bwMode="auto">
                <a:xfrm>
                  <a:off x="1811339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3" name="Freeform 142"/>
                <p:cNvSpPr>
                  <a:spLocks/>
                </p:cNvSpPr>
                <p:nvPr/>
              </p:nvSpPr>
              <p:spPr bwMode="auto">
                <a:xfrm>
                  <a:off x="1827214" y="1379538"/>
                  <a:ext cx="28575" cy="96838"/>
                </a:xfrm>
                <a:custGeom>
                  <a:avLst/>
                  <a:gdLst/>
                  <a:ahLst/>
                  <a:cxnLst>
                    <a:cxn ang="0">
                      <a:pos x="0" y="45"/>
                    </a:cxn>
                    <a:cxn ang="0">
                      <a:pos x="1" y="34"/>
                    </a:cxn>
                    <a:cxn ang="0">
                      <a:pos x="9" y="18"/>
                    </a:cxn>
                    <a:cxn ang="0">
                      <a:pos x="16" y="12"/>
                    </a:cxn>
                    <a:cxn ang="0">
                      <a:pos x="25" y="7"/>
                    </a:cxn>
                    <a:cxn ang="0">
                      <a:pos x="49" y="0"/>
                    </a:cxn>
                    <a:cxn ang="0">
                      <a:pos x="63" y="0"/>
                    </a:cxn>
                    <a:cxn ang="0">
                      <a:pos x="76" y="0"/>
                    </a:cxn>
                    <a:cxn ang="0">
                      <a:pos x="98" y="7"/>
                    </a:cxn>
                    <a:cxn ang="0">
                      <a:pos x="106" y="12"/>
                    </a:cxn>
                    <a:cxn ang="0">
                      <a:pos x="112" y="18"/>
                    </a:cxn>
                    <a:cxn ang="0">
                      <a:pos x="120" y="34"/>
                    </a:cxn>
                    <a:cxn ang="0">
                      <a:pos x="121" y="45"/>
                    </a:cxn>
                    <a:cxn ang="0">
                      <a:pos x="121" y="113"/>
                    </a:cxn>
                    <a:cxn ang="0">
                      <a:pos x="89" y="113"/>
                    </a:cxn>
                    <a:cxn ang="0">
                      <a:pos x="89" y="48"/>
                    </a:cxn>
                    <a:cxn ang="0">
                      <a:pos x="87" y="38"/>
                    </a:cxn>
                    <a:cxn ang="0">
                      <a:pos x="83" y="29"/>
                    </a:cxn>
                    <a:cxn ang="0">
                      <a:pos x="76" y="21"/>
                    </a:cxn>
                    <a:cxn ang="0">
                      <a:pos x="63" y="21"/>
                    </a:cxn>
                    <a:cxn ang="0">
                      <a:pos x="50" y="21"/>
                    </a:cxn>
                    <a:cxn ang="0">
                      <a:pos x="41" y="27"/>
                    </a:cxn>
                    <a:cxn ang="0">
                      <a:pos x="33" y="33"/>
                    </a:cxn>
                    <a:cxn ang="0">
                      <a:pos x="32" y="43"/>
                    </a:cxn>
                    <a:cxn ang="0">
                      <a:pos x="32" y="370"/>
                    </a:cxn>
                    <a:cxn ang="0">
                      <a:pos x="33" y="379"/>
                    </a:cxn>
                    <a:cxn ang="0">
                      <a:pos x="41" y="387"/>
                    </a:cxn>
                    <a:cxn ang="0">
                      <a:pos x="50" y="391"/>
                    </a:cxn>
                    <a:cxn ang="0">
                      <a:pos x="63" y="393"/>
                    </a:cxn>
                    <a:cxn ang="0">
                      <a:pos x="76" y="391"/>
                    </a:cxn>
                    <a:cxn ang="0">
                      <a:pos x="83" y="385"/>
                    </a:cxn>
                    <a:cxn ang="0">
                      <a:pos x="87" y="378"/>
                    </a:cxn>
                    <a:cxn ang="0">
                      <a:pos x="89" y="364"/>
                    </a:cxn>
                    <a:cxn ang="0">
                      <a:pos x="89" y="293"/>
                    </a:cxn>
                    <a:cxn ang="0">
                      <a:pos x="121" y="293"/>
                    </a:cxn>
                    <a:cxn ang="0">
                      <a:pos x="121" y="368"/>
                    </a:cxn>
                    <a:cxn ang="0">
                      <a:pos x="120" y="378"/>
                    </a:cxn>
                    <a:cxn ang="0">
                      <a:pos x="112" y="394"/>
                    </a:cxn>
                    <a:cxn ang="0">
                      <a:pos x="106" y="401"/>
                    </a:cxn>
                    <a:cxn ang="0">
                      <a:pos x="98" y="407"/>
                    </a:cxn>
                    <a:cxn ang="0">
                      <a:pos x="76" y="413"/>
                    </a:cxn>
                    <a:cxn ang="0">
                      <a:pos x="63" y="413"/>
                    </a:cxn>
                    <a:cxn ang="0">
                      <a:pos x="49" y="413"/>
                    </a:cxn>
                    <a:cxn ang="0">
                      <a:pos x="25" y="407"/>
                    </a:cxn>
                    <a:cxn ang="0">
                      <a:pos x="16" y="401"/>
                    </a:cxn>
                    <a:cxn ang="0">
                      <a:pos x="9" y="394"/>
                    </a:cxn>
                    <a:cxn ang="0">
                      <a:pos x="1" y="378"/>
                    </a:cxn>
                    <a:cxn ang="0">
                      <a:pos x="0" y="368"/>
                    </a:cxn>
                    <a:cxn ang="0">
                      <a:pos x="0" y="45"/>
                    </a:cxn>
                  </a:cxnLst>
                  <a:rect l="0" t="0" r="r" b="b"/>
                  <a:pathLst>
                    <a:path w="121" h="413">
                      <a:moveTo>
                        <a:pt x="0" y="45"/>
                      </a:moveTo>
                      <a:lnTo>
                        <a:pt x="1" y="34"/>
                      </a:lnTo>
                      <a:lnTo>
                        <a:pt x="9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9" y="0"/>
                      </a:lnTo>
                      <a:lnTo>
                        <a:pt x="63" y="0"/>
                      </a:lnTo>
                      <a:lnTo>
                        <a:pt x="76" y="0"/>
                      </a:lnTo>
                      <a:lnTo>
                        <a:pt x="98" y="7"/>
                      </a:lnTo>
                      <a:lnTo>
                        <a:pt x="106" y="12"/>
                      </a:lnTo>
                      <a:lnTo>
                        <a:pt x="112" y="18"/>
                      </a:lnTo>
                      <a:lnTo>
                        <a:pt x="120" y="34"/>
                      </a:lnTo>
                      <a:lnTo>
                        <a:pt x="121" y="45"/>
                      </a:lnTo>
                      <a:lnTo>
                        <a:pt x="121" y="113"/>
                      </a:lnTo>
                      <a:lnTo>
                        <a:pt x="89" y="113"/>
                      </a:lnTo>
                      <a:lnTo>
                        <a:pt x="89" y="48"/>
                      </a:lnTo>
                      <a:lnTo>
                        <a:pt x="87" y="38"/>
                      </a:lnTo>
                      <a:lnTo>
                        <a:pt x="83" y="29"/>
                      </a:lnTo>
                      <a:lnTo>
                        <a:pt x="76" y="21"/>
                      </a:lnTo>
                      <a:lnTo>
                        <a:pt x="63" y="21"/>
                      </a:lnTo>
                      <a:lnTo>
                        <a:pt x="50" y="21"/>
                      </a:lnTo>
                      <a:lnTo>
                        <a:pt x="41" y="27"/>
                      </a:lnTo>
                      <a:lnTo>
                        <a:pt x="33" y="33"/>
                      </a:lnTo>
                      <a:lnTo>
                        <a:pt x="32" y="43"/>
                      </a:lnTo>
                      <a:lnTo>
                        <a:pt x="32" y="370"/>
                      </a:lnTo>
                      <a:lnTo>
                        <a:pt x="33" y="379"/>
                      </a:lnTo>
                      <a:lnTo>
                        <a:pt x="41" y="387"/>
                      </a:lnTo>
                      <a:lnTo>
                        <a:pt x="50" y="391"/>
                      </a:lnTo>
                      <a:lnTo>
                        <a:pt x="63" y="393"/>
                      </a:lnTo>
                      <a:lnTo>
                        <a:pt x="76" y="391"/>
                      </a:lnTo>
                      <a:lnTo>
                        <a:pt x="83" y="385"/>
                      </a:lnTo>
                      <a:lnTo>
                        <a:pt x="87" y="378"/>
                      </a:lnTo>
                      <a:lnTo>
                        <a:pt x="89" y="364"/>
                      </a:lnTo>
                      <a:lnTo>
                        <a:pt x="89" y="293"/>
                      </a:lnTo>
                      <a:lnTo>
                        <a:pt x="121" y="293"/>
                      </a:lnTo>
                      <a:lnTo>
                        <a:pt x="121" y="368"/>
                      </a:lnTo>
                      <a:lnTo>
                        <a:pt x="120" y="378"/>
                      </a:lnTo>
                      <a:lnTo>
                        <a:pt x="112" y="394"/>
                      </a:lnTo>
                      <a:lnTo>
                        <a:pt x="106" y="401"/>
                      </a:lnTo>
                      <a:lnTo>
                        <a:pt x="98" y="407"/>
                      </a:lnTo>
                      <a:lnTo>
                        <a:pt x="76" y="413"/>
                      </a:lnTo>
                      <a:lnTo>
                        <a:pt x="63" y="413"/>
                      </a:lnTo>
                      <a:lnTo>
                        <a:pt x="49" y="413"/>
                      </a:lnTo>
                      <a:lnTo>
                        <a:pt x="25" y="407"/>
                      </a:lnTo>
                      <a:lnTo>
                        <a:pt x="16" y="401"/>
                      </a:lnTo>
                      <a:lnTo>
                        <a:pt x="9" y="394"/>
                      </a:lnTo>
                      <a:lnTo>
                        <a:pt x="1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4" name="Freeform 143"/>
                <p:cNvSpPr>
                  <a:spLocks noEditPoints="1"/>
                </p:cNvSpPr>
                <p:nvPr/>
              </p:nvSpPr>
              <p:spPr bwMode="auto">
                <a:xfrm>
                  <a:off x="1860551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09" y="290"/>
                    </a:cxn>
                    <a:cxn ang="0">
                      <a:pos x="44" y="290"/>
                    </a:cxn>
                    <a:cxn ang="0">
                      <a:pos x="40" y="319"/>
                    </a:cxn>
                    <a:cxn ang="0">
                      <a:pos x="37" y="348"/>
                    </a:cxn>
                    <a:cxn ang="0">
                      <a:pos x="33" y="379"/>
                    </a:cxn>
                    <a:cxn ang="0">
                      <a:pos x="29" y="408"/>
                    </a:cxn>
                    <a:cxn ang="0">
                      <a:pos x="0" y="408"/>
                    </a:cxn>
                    <a:cxn ang="0">
                      <a:pos x="56" y="0"/>
                    </a:cxn>
                    <a:cxn ang="0">
                      <a:pos x="99" y="0"/>
                    </a:cxn>
                    <a:cxn ang="0">
                      <a:pos x="157" y="408"/>
                    </a:cxn>
                    <a:cxn ang="0">
                      <a:pos x="125" y="408"/>
                    </a:cxn>
                    <a:cxn ang="0">
                      <a:pos x="109" y="290"/>
                    </a:cxn>
                    <a:cxn ang="0">
                      <a:pos x="106" y="270"/>
                    </a:cxn>
                    <a:cxn ang="0">
                      <a:pos x="102" y="237"/>
                    </a:cxn>
                    <a:cxn ang="0">
                      <a:pos x="98" y="205"/>
                    </a:cxn>
                    <a:cxn ang="0">
                      <a:pos x="94" y="172"/>
                    </a:cxn>
                    <a:cxn ang="0">
                      <a:pos x="89" y="139"/>
                    </a:cxn>
                    <a:cxn ang="0">
                      <a:pos x="88" y="133"/>
                    </a:cxn>
                    <a:cxn ang="0">
                      <a:pos x="88" y="128"/>
                    </a:cxn>
                    <a:cxn ang="0">
                      <a:pos x="87" y="122"/>
                    </a:cxn>
                    <a:cxn ang="0">
                      <a:pos x="87" y="115"/>
                    </a:cxn>
                    <a:cxn ang="0">
                      <a:pos x="84" y="105"/>
                    </a:cxn>
                    <a:cxn ang="0">
                      <a:pos x="82" y="94"/>
                    </a:cxn>
                    <a:cxn ang="0">
                      <a:pos x="81" y="84"/>
                    </a:cxn>
                    <a:cxn ang="0">
                      <a:pos x="80" y="75"/>
                    </a:cxn>
                    <a:cxn ang="0">
                      <a:pos x="79" y="66"/>
                    </a:cxn>
                    <a:cxn ang="0">
                      <a:pos x="78" y="57"/>
                    </a:cxn>
                    <a:cxn ang="0">
                      <a:pos x="76" y="46"/>
                    </a:cxn>
                    <a:cxn ang="0">
                      <a:pos x="76" y="35"/>
                    </a:cxn>
                    <a:cxn ang="0">
                      <a:pos x="75" y="45"/>
                    </a:cxn>
                    <a:cxn ang="0">
                      <a:pos x="74" y="57"/>
                    </a:cxn>
                    <a:cxn ang="0">
                      <a:pos x="73" y="66"/>
                    </a:cxn>
                    <a:cxn ang="0">
                      <a:pos x="71" y="78"/>
                    </a:cxn>
                    <a:cxn ang="0">
                      <a:pos x="70" y="94"/>
                    </a:cxn>
                    <a:cxn ang="0">
                      <a:pos x="69" y="109"/>
                    </a:cxn>
                    <a:cxn ang="0">
                      <a:pos x="68" y="125"/>
                    </a:cxn>
                    <a:cxn ang="0">
                      <a:pos x="65" y="139"/>
                    </a:cxn>
                    <a:cxn ang="0">
                      <a:pos x="62" y="171"/>
                    </a:cxn>
                    <a:cxn ang="0">
                      <a:pos x="56" y="205"/>
                    </a:cxn>
                    <a:cxn ang="0">
                      <a:pos x="51" y="237"/>
                    </a:cxn>
                    <a:cxn ang="0">
                      <a:pos x="48" y="270"/>
                    </a:cxn>
                    <a:cxn ang="0">
                      <a:pos x="106" y="270"/>
                    </a:cxn>
                  </a:cxnLst>
                  <a:rect l="0" t="0" r="r" b="b"/>
                  <a:pathLst>
                    <a:path w="157" h="408">
                      <a:moveTo>
                        <a:pt x="109" y="290"/>
                      </a:moveTo>
                      <a:lnTo>
                        <a:pt x="44" y="290"/>
                      </a:lnTo>
                      <a:lnTo>
                        <a:pt x="40" y="319"/>
                      </a:lnTo>
                      <a:lnTo>
                        <a:pt x="37" y="348"/>
                      </a:lnTo>
                      <a:lnTo>
                        <a:pt x="33" y="379"/>
                      </a:lnTo>
                      <a:lnTo>
                        <a:pt x="29" y="408"/>
                      </a:lnTo>
                      <a:lnTo>
                        <a:pt x="0" y="408"/>
                      </a:lnTo>
                      <a:lnTo>
                        <a:pt x="56" y="0"/>
                      </a:lnTo>
                      <a:lnTo>
                        <a:pt x="99" y="0"/>
                      </a:lnTo>
                      <a:lnTo>
                        <a:pt x="157" y="408"/>
                      </a:lnTo>
                      <a:lnTo>
                        <a:pt x="125" y="408"/>
                      </a:lnTo>
                      <a:lnTo>
                        <a:pt x="109" y="290"/>
                      </a:lnTo>
                      <a:close/>
                      <a:moveTo>
                        <a:pt x="106" y="270"/>
                      </a:moveTo>
                      <a:lnTo>
                        <a:pt x="102" y="237"/>
                      </a:lnTo>
                      <a:lnTo>
                        <a:pt x="98" y="205"/>
                      </a:lnTo>
                      <a:lnTo>
                        <a:pt x="94" y="172"/>
                      </a:lnTo>
                      <a:lnTo>
                        <a:pt x="89" y="139"/>
                      </a:lnTo>
                      <a:lnTo>
                        <a:pt x="88" y="133"/>
                      </a:lnTo>
                      <a:lnTo>
                        <a:pt x="88" y="128"/>
                      </a:lnTo>
                      <a:lnTo>
                        <a:pt x="87" y="122"/>
                      </a:lnTo>
                      <a:lnTo>
                        <a:pt x="87" y="115"/>
                      </a:lnTo>
                      <a:lnTo>
                        <a:pt x="84" y="105"/>
                      </a:lnTo>
                      <a:lnTo>
                        <a:pt x="82" y="94"/>
                      </a:lnTo>
                      <a:lnTo>
                        <a:pt x="81" y="84"/>
                      </a:lnTo>
                      <a:lnTo>
                        <a:pt x="80" y="75"/>
                      </a:lnTo>
                      <a:lnTo>
                        <a:pt x="79" y="66"/>
                      </a:lnTo>
                      <a:lnTo>
                        <a:pt x="78" y="57"/>
                      </a:lnTo>
                      <a:lnTo>
                        <a:pt x="76" y="46"/>
                      </a:lnTo>
                      <a:lnTo>
                        <a:pt x="76" y="35"/>
                      </a:lnTo>
                      <a:lnTo>
                        <a:pt x="75" y="45"/>
                      </a:lnTo>
                      <a:lnTo>
                        <a:pt x="74" y="57"/>
                      </a:lnTo>
                      <a:lnTo>
                        <a:pt x="73" y="66"/>
                      </a:lnTo>
                      <a:lnTo>
                        <a:pt x="71" y="78"/>
                      </a:lnTo>
                      <a:lnTo>
                        <a:pt x="70" y="94"/>
                      </a:lnTo>
                      <a:lnTo>
                        <a:pt x="69" y="109"/>
                      </a:lnTo>
                      <a:lnTo>
                        <a:pt x="68" y="125"/>
                      </a:lnTo>
                      <a:lnTo>
                        <a:pt x="65" y="139"/>
                      </a:lnTo>
                      <a:lnTo>
                        <a:pt x="62" y="171"/>
                      </a:lnTo>
                      <a:lnTo>
                        <a:pt x="56" y="205"/>
                      </a:lnTo>
                      <a:lnTo>
                        <a:pt x="51" y="237"/>
                      </a:lnTo>
                      <a:lnTo>
                        <a:pt x="48" y="270"/>
                      </a:lnTo>
                      <a:lnTo>
                        <a:pt x="106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5" name="Freeform 144"/>
                <p:cNvSpPr>
                  <a:spLocks/>
                </p:cNvSpPr>
                <p:nvPr/>
              </p:nvSpPr>
              <p:spPr bwMode="auto">
                <a:xfrm>
                  <a:off x="1905001" y="1381126"/>
                  <a:ext cx="33338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7" y="0"/>
                    </a:cxn>
                    <a:cxn ang="0">
                      <a:pos x="95" y="263"/>
                    </a:cxn>
                    <a:cxn ang="0">
                      <a:pos x="103" y="306"/>
                    </a:cxn>
                    <a:cxn ang="0">
                      <a:pos x="113" y="360"/>
                    </a:cxn>
                    <a:cxn ang="0">
                      <a:pos x="112" y="328"/>
                    </a:cxn>
                    <a:cxn ang="0">
                      <a:pos x="110" y="300"/>
                    </a:cxn>
                    <a:cxn ang="0">
                      <a:pos x="109" y="276"/>
                    </a:cxn>
                    <a:cxn ang="0">
                      <a:pos x="109" y="260"/>
                    </a:cxn>
                    <a:cxn ang="0">
                      <a:pos x="109" y="0"/>
                    </a:cxn>
                    <a:cxn ang="0">
                      <a:pos x="141" y="0"/>
                    </a:cxn>
                    <a:cxn ang="0">
                      <a:pos x="141" y="408"/>
                    </a:cxn>
                    <a:cxn ang="0">
                      <a:pos x="94" y="408"/>
                    </a:cxn>
                    <a:cxn ang="0">
                      <a:pos x="44" y="149"/>
                    </a:cxn>
                    <a:cxn ang="0">
                      <a:pos x="41" y="132"/>
                    </a:cxn>
                    <a:cxn ang="0">
                      <a:pos x="38" y="106"/>
                    </a:cxn>
                    <a:cxn ang="0">
                      <a:pos x="33" y="77"/>
                    </a:cxn>
                    <a:cxn ang="0">
                      <a:pos x="28" y="44"/>
                    </a:cxn>
                    <a:cxn ang="0">
                      <a:pos x="29" y="60"/>
                    </a:cxn>
                    <a:cxn ang="0">
                      <a:pos x="29" y="75"/>
                    </a:cxn>
                    <a:cxn ang="0">
                      <a:pos x="30" y="91"/>
                    </a:cxn>
                    <a:cxn ang="0">
                      <a:pos x="32" y="102"/>
                    </a:cxn>
                    <a:cxn ang="0">
                      <a:pos x="32" y="114"/>
                    </a:cxn>
                    <a:cxn ang="0">
                      <a:pos x="32" y="123"/>
                    </a:cxn>
                    <a:cxn ang="0">
                      <a:pos x="33" y="132"/>
                    </a:cxn>
                    <a:cxn ang="0">
                      <a:pos x="33" y="137"/>
                    </a:cxn>
                    <a:cxn ang="0">
                      <a:pos x="33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41" h="408">
                      <a:moveTo>
                        <a:pt x="0" y="0"/>
                      </a:moveTo>
                      <a:lnTo>
                        <a:pt x="47" y="0"/>
                      </a:lnTo>
                      <a:lnTo>
                        <a:pt x="95" y="263"/>
                      </a:lnTo>
                      <a:lnTo>
                        <a:pt x="103" y="306"/>
                      </a:lnTo>
                      <a:lnTo>
                        <a:pt x="113" y="360"/>
                      </a:lnTo>
                      <a:lnTo>
                        <a:pt x="112" y="328"/>
                      </a:lnTo>
                      <a:lnTo>
                        <a:pt x="110" y="300"/>
                      </a:lnTo>
                      <a:lnTo>
                        <a:pt x="109" y="276"/>
                      </a:lnTo>
                      <a:lnTo>
                        <a:pt x="109" y="260"/>
                      </a:lnTo>
                      <a:lnTo>
                        <a:pt x="109" y="0"/>
                      </a:lnTo>
                      <a:lnTo>
                        <a:pt x="141" y="0"/>
                      </a:lnTo>
                      <a:lnTo>
                        <a:pt x="141" y="408"/>
                      </a:lnTo>
                      <a:lnTo>
                        <a:pt x="94" y="408"/>
                      </a:lnTo>
                      <a:lnTo>
                        <a:pt x="44" y="149"/>
                      </a:lnTo>
                      <a:lnTo>
                        <a:pt x="41" y="132"/>
                      </a:lnTo>
                      <a:lnTo>
                        <a:pt x="38" y="106"/>
                      </a:lnTo>
                      <a:lnTo>
                        <a:pt x="33" y="77"/>
                      </a:lnTo>
                      <a:lnTo>
                        <a:pt x="28" y="44"/>
                      </a:lnTo>
                      <a:lnTo>
                        <a:pt x="29" y="60"/>
                      </a:lnTo>
                      <a:lnTo>
                        <a:pt x="29" y="75"/>
                      </a:lnTo>
                      <a:lnTo>
                        <a:pt x="30" y="91"/>
                      </a:lnTo>
                      <a:lnTo>
                        <a:pt x="32" y="102"/>
                      </a:lnTo>
                      <a:lnTo>
                        <a:pt x="32" y="114"/>
                      </a:lnTo>
                      <a:lnTo>
                        <a:pt x="32" y="123"/>
                      </a:lnTo>
                      <a:lnTo>
                        <a:pt x="33" y="132"/>
                      </a:lnTo>
                      <a:lnTo>
                        <a:pt x="33" y="137"/>
                      </a:lnTo>
                      <a:lnTo>
                        <a:pt x="33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6" name="Freeform 145"/>
                <p:cNvSpPr>
                  <a:spLocks/>
                </p:cNvSpPr>
                <p:nvPr/>
              </p:nvSpPr>
              <p:spPr bwMode="auto">
                <a:xfrm>
                  <a:off x="1963739" y="1379538"/>
                  <a:ext cx="30163" cy="96838"/>
                </a:xfrm>
                <a:custGeom>
                  <a:avLst/>
                  <a:gdLst/>
                  <a:ahLst/>
                  <a:cxnLst>
                    <a:cxn ang="0">
                      <a:pos x="31" y="379"/>
                    </a:cxn>
                    <a:cxn ang="0">
                      <a:pos x="44" y="391"/>
                    </a:cxn>
                    <a:cxn ang="0">
                      <a:pos x="75" y="391"/>
                    </a:cxn>
                    <a:cxn ang="0">
                      <a:pos x="91" y="380"/>
                    </a:cxn>
                    <a:cxn ang="0">
                      <a:pos x="93" y="300"/>
                    </a:cxn>
                    <a:cxn ang="0">
                      <a:pos x="89" y="272"/>
                    </a:cxn>
                    <a:cxn ang="0">
                      <a:pos x="78" y="247"/>
                    </a:cxn>
                    <a:cxn ang="0">
                      <a:pos x="11" y="145"/>
                    </a:cxn>
                    <a:cxn ang="0">
                      <a:pos x="1" y="115"/>
                    </a:cxn>
                    <a:cxn ang="0">
                      <a:pos x="0" y="43"/>
                    </a:cxn>
                    <a:cxn ang="0">
                      <a:pos x="8" y="18"/>
                    </a:cxn>
                    <a:cxn ang="0">
                      <a:pos x="25" y="7"/>
                    </a:cxn>
                    <a:cxn ang="0">
                      <a:pos x="61" y="0"/>
                    </a:cxn>
                    <a:cxn ang="0">
                      <a:pos x="105" y="9"/>
                    </a:cxn>
                    <a:cxn ang="0">
                      <a:pos x="121" y="29"/>
                    </a:cxn>
                    <a:cxn ang="0">
                      <a:pos x="121" y="113"/>
                    </a:cxn>
                    <a:cxn ang="0">
                      <a:pos x="90" y="41"/>
                    </a:cxn>
                    <a:cxn ang="0">
                      <a:pos x="76" y="21"/>
                    </a:cxn>
                    <a:cxn ang="0">
                      <a:pos x="50" y="21"/>
                    </a:cxn>
                    <a:cxn ang="0">
                      <a:pos x="36" y="34"/>
                    </a:cxn>
                    <a:cxn ang="0">
                      <a:pos x="35" y="105"/>
                    </a:cxn>
                    <a:cxn ang="0">
                      <a:pos x="47" y="144"/>
                    </a:cxn>
                    <a:cxn ang="0">
                      <a:pos x="74" y="188"/>
                    </a:cxn>
                    <a:cxn ang="0">
                      <a:pos x="104" y="232"/>
                    </a:cxn>
                    <a:cxn ang="0">
                      <a:pos x="118" y="261"/>
                    </a:cxn>
                    <a:cxn ang="0">
                      <a:pos x="125" y="293"/>
                    </a:cxn>
                    <a:cxn ang="0">
                      <a:pos x="124" y="379"/>
                    </a:cxn>
                    <a:cxn ang="0">
                      <a:pos x="110" y="402"/>
                    </a:cxn>
                    <a:cxn ang="0">
                      <a:pos x="79" y="413"/>
                    </a:cxn>
                    <a:cxn ang="0">
                      <a:pos x="47" y="413"/>
                    </a:cxn>
                    <a:cxn ang="0">
                      <a:pos x="15" y="402"/>
                    </a:cxn>
                    <a:cxn ang="0">
                      <a:pos x="1" y="379"/>
                    </a:cxn>
                    <a:cxn ang="0">
                      <a:pos x="0" y="295"/>
                    </a:cxn>
                    <a:cxn ang="0">
                      <a:pos x="30" y="370"/>
                    </a:cxn>
                  </a:cxnLst>
                  <a:rect l="0" t="0" r="r" b="b"/>
                  <a:pathLst>
                    <a:path w="125" h="413">
                      <a:moveTo>
                        <a:pt x="30" y="370"/>
                      </a:moveTo>
                      <a:lnTo>
                        <a:pt x="31" y="379"/>
                      </a:lnTo>
                      <a:lnTo>
                        <a:pt x="35" y="385"/>
                      </a:lnTo>
                      <a:lnTo>
                        <a:pt x="44" y="391"/>
                      </a:lnTo>
                      <a:lnTo>
                        <a:pt x="60" y="393"/>
                      </a:lnTo>
                      <a:lnTo>
                        <a:pt x="75" y="391"/>
                      </a:lnTo>
                      <a:lnTo>
                        <a:pt x="84" y="388"/>
                      </a:lnTo>
                      <a:lnTo>
                        <a:pt x="91" y="380"/>
                      </a:lnTo>
                      <a:lnTo>
                        <a:pt x="93" y="370"/>
                      </a:lnTo>
                      <a:lnTo>
                        <a:pt x="93" y="300"/>
                      </a:lnTo>
                      <a:lnTo>
                        <a:pt x="91" y="285"/>
                      </a:lnTo>
                      <a:lnTo>
                        <a:pt x="89" y="272"/>
                      </a:lnTo>
                      <a:lnTo>
                        <a:pt x="84" y="261"/>
                      </a:lnTo>
                      <a:lnTo>
                        <a:pt x="78" y="247"/>
                      </a:lnTo>
                      <a:lnTo>
                        <a:pt x="19" y="159"/>
                      </a:lnTo>
                      <a:lnTo>
                        <a:pt x="11" y="145"/>
                      </a:lnTo>
                      <a:lnTo>
                        <a:pt x="5" y="130"/>
                      </a:lnTo>
                      <a:lnTo>
                        <a:pt x="1" y="115"/>
                      </a:lnTo>
                      <a:lnTo>
                        <a:pt x="0" y="102"/>
                      </a:lnTo>
                      <a:lnTo>
                        <a:pt x="0" y="43"/>
                      </a:lnTo>
                      <a:lnTo>
                        <a:pt x="1" y="33"/>
                      </a:lnTo>
                      <a:lnTo>
                        <a:pt x="8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7" y="0"/>
                      </a:lnTo>
                      <a:lnTo>
                        <a:pt x="61" y="0"/>
                      </a:lnTo>
                      <a:lnTo>
                        <a:pt x="88" y="1"/>
                      </a:lnTo>
                      <a:lnTo>
                        <a:pt x="105" y="9"/>
                      </a:lnTo>
                      <a:lnTo>
                        <a:pt x="113" y="14"/>
                      </a:lnTo>
                      <a:lnTo>
                        <a:pt x="121" y="29"/>
                      </a:lnTo>
                      <a:lnTo>
                        <a:pt x="121" y="39"/>
                      </a:lnTo>
                      <a:lnTo>
                        <a:pt x="121" y="113"/>
                      </a:lnTo>
                      <a:lnTo>
                        <a:pt x="90" y="113"/>
                      </a:lnTo>
                      <a:lnTo>
                        <a:pt x="90" y="41"/>
                      </a:lnTo>
                      <a:lnTo>
                        <a:pt x="90" y="32"/>
                      </a:lnTo>
                      <a:lnTo>
                        <a:pt x="76" y="21"/>
                      </a:lnTo>
                      <a:lnTo>
                        <a:pt x="62" y="21"/>
                      </a:lnTo>
                      <a:lnTo>
                        <a:pt x="50" y="21"/>
                      </a:lnTo>
                      <a:lnTo>
                        <a:pt x="42" y="27"/>
                      </a:lnTo>
                      <a:lnTo>
                        <a:pt x="36" y="34"/>
                      </a:lnTo>
                      <a:lnTo>
                        <a:pt x="35" y="42"/>
                      </a:lnTo>
                      <a:lnTo>
                        <a:pt x="35" y="105"/>
                      </a:lnTo>
                      <a:lnTo>
                        <a:pt x="36" y="124"/>
                      </a:lnTo>
                      <a:lnTo>
                        <a:pt x="47" y="144"/>
                      </a:lnTo>
                      <a:lnTo>
                        <a:pt x="60" y="165"/>
                      </a:lnTo>
                      <a:lnTo>
                        <a:pt x="74" y="188"/>
                      </a:lnTo>
                      <a:lnTo>
                        <a:pt x="89" y="209"/>
                      </a:lnTo>
                      <a:lnTo>
                        <a:pt x="104" y="232"/>
                      </a:lnTo>
                      <a:lnTo>
                        <a:pt x="112" y="245"/>
                      </a:lnTo>
                      <a:lnTo>
                        <a:pt x="118" y="261"/>
                      </a:lnTo>
                      <a:lnTo>
                        <a:pt x="124" y="276"/>
                      </a:lnTo>
                      <a:lnTo>
                        <a:pt x="125" y="293"/>
                      </a:lnTo>
                      <a:lnTo>
                        <a:pt x="125" y="370"/>
                      </a:lnTo>
                      <a:lnTo>
                        <a:pt x="124" y="379"/>
                      </a:lnTo>
                      <a:lnTo>
                        <a:pt x="116" y="396"/>
                      </a:lnTo>
                      <a:lnTo>
                        <a:pt x="110" y="402"/>
                      </a:lnTo>
                      <a:lnTo>
                        <a:pt x="102" y="407"/>
                      </a:lnTo>
                      <a:lnTo>
                        <a:pt x="79" y="413"/>
                      </a:lnTo>
                      <a:lnTo>
                        <a:pt x="62" y="413"/>
                      </a:lnTo>
                      <a:lnTo>
                        <a:pt x="47" y="413"/>
                      </a:lnTo>
                      <a:lnTo>
                        <a:pt x="22" y="407"/>
                      </a:lnTo>
                      <a:lnTo>
                        <a:pt x="15" y="402"/>
                      </a:lnTo>
                      <a:lnTo>
                        <a:pt x="7" y="396"/>
                      </a:lnTo>
                      <a:lnTo>
                        <a:pt x="1" y="379"/>
                      </a:lnTo>
                      <a:lnTo>
                        <a:pt x="0" y="368"/>
                      </a:lnTo>
                      <a:lnTo>
                        <a:pt x="0" y="295"/>
                      </a:lnTo>
                      <a:lnTo>
                        <a:pt x="30" y="295"/>
                      </a:lnTo>
                      <a:lnTo>
                        <a:pt x="30" y="3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7" name="Freeform 146"/>
                <p:cNvSpPr>
                  <a:spLocks noEditPoints="1"/>
                </p:cNvSpPr>
                <p:nvPr/>
              </p:nvSpPr>
              <p:spPr bwMode="auto">
                <a:xfrm>
                  <a:off x="2001839" y="1379538"/>
                  <a:ext cx="30163" cy="96838"/>
                </a:xfrm>
                <a:custGeom>
                  <a:avLst/>
                  <a:gdLst/>
                  <a:ahLst/>
                  <a:cxnLst>
                    <a:cxn ang="0">
                      <a:pos x="128" y="368"/>
                    </a:cxn>
                    <a:cxn ang="0">
                      <a:pos x="127" y="378"/>
                    </a:cxn>
                    <a:cxn ang="0">
                      <a:pos x="119" y="394"/>
                    </a:cxn>
                    <a:cxn ang="0">
                      <a:pos x="111" y="401"/>
                    </a:cxn>
                    <a:cxn ang="0">
                      <a:pos x="103" y="407"/>
                    </a:cxn>
                    <a:cxn ang="0">
                      <a:pos x="79" y="413"/>
                    </a:cxn>
                    <a:cxn ang="0">
                      <a:pos x="64" y="413"/>
                    </a:cxn>
                    <a:cxn ang="0">
                      <a:pos x="49" y="413"/>
                    </a:cxn>
                    <a:cxn ang="0">
                      <a:pos x="25" y="407"/>
                    </a:cxn>
                    <a:cxn ang="0">
                      <a:pos x="16" y="401"/>
                    </a:cxn>
                    <a:cxn ang="0">
                      <a:pos x="9" y="394"/>
                    </a:cxn>
                    <a:cxn ang="0">
                      <a:pos x="2" y="378"/>
                    </a:cxn>
                    <a:cxn ang="0">
                      <a:pos x="0" y="368"/>
                    </a:cxn>
                    <a:cxn ang="0">
                      <a:pos x="0" y="45"/>
                    </a:cxn>
                    <a:cxn ang="0">
                      <a:pos x="2" y="34"/>
                    </a:cxn>
                    <a:cxn ang="0">
                      <a:pos x="9" y="18"/>
                    </a:cxn>
                    <a:cxn ang="0">
                      <a:pos x="16" y="12"/>
                    </a:cxn>
                    <a:cxn ang="0">
                      <a:pos x="25" y="7"/>
                    </a:cxn>
                    <a:cxn ang="0">
                      <a:pos x="49" y="0"/>
                    </a:cxn>
                    <a:cxn ang="0">
                      <a:pos x="64" y="0"/>
                    </a:cxn>
                    <a:cxn ang="0">
                      <a:pos x="79" y="0"/>
                    </a:cxn>
                    <a:cxn ang="0">
                      <a:pos x="103" y="7"/>
                    </a:cxn>
                    <a:cxn ang="0">
                      <a:pos x="111" y="12"/>
                    </a:cxn>
                    <a:cxn ang="0">
                      <a:pos x="119" y="18"/>
                    </a:cxn>
                    <a:cxn ang="0">
                      <a:pos x="127" y="34"/>
                    </a:cxn>
                    <a:cxn ang="0">
                      <a:pos x="128" y="45"/>
                    </a:cxn>
                    <a:cxn ang="0">
                      <a:pos x="128" y="368"/>
                    </a:cxn>
                    <a:cxn ang="0">
                      <a:pos x="96" y="45"/>
                    </a:cxn>
                    <a:cxn ang="0">
                      <a:pos x="94" y="34"/>
                    </a:cxn>
                    <a:cxn ang="0">
                      <a:pos x="87" y="27"/>
                    </a:cxn>
                    <a:cxn ang="0">
                      <a:pos x="77" y="21"/>
                    </a:cxn>
                    <a:cxn ang="0">
                      <a:pos x="64" y="21"/>
                    </a:cxn>
                    <a:cxn ang="0">
                      <a:pos x="50" y="21"/>
                    </a:cxn>
                    <a:cxn ang="0">
                      <a:pos x="42" y="27"/>
                    </a:cxn>
                    <a:cxn ang="0">
                      <a:pos x="34" y="34"/>
                    </a:cxn>
                    <a:cxn ang="0">
                      <a:pos x="33" y="45"/>
                    </a:cxn>
                    <a:cxn ang="0">
                      <a:pos x="33" y="367"/>
                    </a:cxn>
                    <a:cxn ang="0">
                      <a:pos x="34" y="379"/>
                    </a:cxn>
                    <a:cxn ang="0">
                      <a:pos x="42" y="387"/>
                    </a:cxn>
                    <a:cxn ang="0">
                      <a:pos x="50" y="391"/>
                    </a:cxn>
                    <a:cxn ang="0">
                      <a:pos x="64" y="393"/>
                    </a:cxn>
                    <a:cxn ang="0">
                      <a:pos x="77" y="391"/>
                    </a:cxn>
                    <a:cxn ang="0">
                      <a:pos x="87" y="387"/>
                    </a:cxn>
                    <a:cxn ang="0">
                      <a:pos x="94" y="379"/>
                    </a:cxn>
                    <a:cxn ang="0">
                      <a:pos x="96" y="367"/>
                    </a:cxn>
                    <a:cxn ang="0">
                      <a:pos x="96" y="45"/>
                    </a:cxn>
                  </a:cxnLst>
                  <a:rect l="0" t="0" r="r" b="b"/>
                  <a:pathLst>
                    <a:path w="128" h="413">
                      <a:moveTo>
                        <a:pt x="128" y="368"/>
                      </a:moveTo>
                      <a:lnTo>
                        <a:pt x="127" y="378"/>
                      </a:lnTo>
                      <a:lnTo>
                        <a:pt x="119" y="394"/>
                      </a:lnTo>
                      <a:lnTo>
                        <a:pt x="111" y="401"/>
                      </a:lnTo>
                      <a:lnTo>
                        <a:pt x="103" y="407"/>
                      </a:lnTo>
                      <a:lnTo>
                        <a:pt x="79" y="413"/>
                      </a:lnTo>
                      <a:lnTo>
                        <a:pt x="64" y="413"/>
                      </a:lnTo>
                      <a:lnTo>
                        <a:pt x="49" y="413"/>
                      </a:lnTo>
                      <a:lnTo>
                        <a:pt x="25" y="407"/>
                      </a:lnTo>
                      <a:lnTo>
                        <a:pt x="16" y="401"/>
                      </a:lnTo>
                      <a:lnTo>
                        <a:pt x="9" y="394"/>
                      </a:lnTo>
                      <a:lnTo>
                        <a:pt x="2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lnTo>
                        <a:pt x="2" y="34"/>
                      </a:lnTo>
                      <a:lnTo>
                        <a:pt x="9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9" y="0"/>
                      </a:lnTo>
                      <a:lnTo>
                        <a:pt x="64" y="0"/>
                      </a:lnTo>
                      <a:lnTo>
                        <a:pt x="79" y="0"/>
                      </a:lnTo>
                      <a:lnTo>
                        <a:pt x="103" y="7"/>
                      </a:lnTo>
                      <a:lnTo>
                        <a:pt x="111" y="12"/>
                      </a:lnTo>
                      <a:lnTo>
                        <a:pt x="119" y="18"/>
                      </a:lnTo>
                      <a:lnTo>
                        <a:pt x="127" y="34"/>
                      </a:lnTo>
                      <a:lnTo>
                        <a:pt x="128" y="45"/>
                      </a:lnTo>
                      <a:lnTo>
                        <a:pt x="128" y="368"/>
                      </a:lnTo>
                      <a:close/>
                      <a:moveTo>
                        <a:pt x="96" y="45"/>
                      </a:moveTo>
                      <a:lnTo>
                        <a:pt x="94" y="34"/>
                      </a:lnTo>
                      <a:lnTo>
                        <a:pt x="87" y="27"/>
                      </a:lnTo>
                      <a:lnTo>
                        <a:pt x="77" y="21"/>
                      </a:lnTo>
                      <a:lnTo>
                        <a:pt x="64" y="21"/>
                      </a:lnTo>
                      <a:lnTo>
                        <a:pt x="50" y="21"/>
                      </a:lnTo>
                      <a:lnTo>
                        <a:pt x="42" y="27"/>
                      </a:lnTo>
                      <a:lnTo>
                        <a:pt x="34" y="34"/>
                      </a:lnTo>
                      <a:lnTo>
                        <a:pt x="33" y="45"/>
                      </a:lnTo>
                      <a:lnTo>
                        <a:pt x="33" y="367"/>
                      </a:lnTo>
                      <a:lnTo>
                        <a:pt x="34" y="379"/>
                      </a:lnTo>
                      <a:lnTo>
                        <a:pt x="42" y="387"/>
                      </a:lnTo>
                      <a:lnTo>
                        <a:pt x="50" y="391"/>
                      </a:lnTo>
                      <a:lnTo>
                        <a:pt x="64" y="393"/>
                      </a:lnTo>
                      <a:lnTo>
                        <a:pt x="77" y="391"/>
                      </a:lnTo>
                      <a:lnTo>
                        <a:pt x="87" y="387"/>
                      </a:lnTo>
                      <a:lnTo>
                        <a:pt x="94" y="379"/>
                      </a:lnTo>
                      <a:lnTo>
                        <a:pt x="96" y="367"/>
                      </a:lnTo>
                      <a:lnTo>
                        <a:pt x="96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8" name="Freeform 147"/>
                <p:cNvSpPr>
                  <a:spLocks/>
                </p:cNvSpPr>
                <p:nvPr/>
              </p:nvSpPr>
              <p:spPr bwMode="auto">
                <a:xfrm>
                  <a:off x="2039939" y="1379538"/>
                  <a:ext cx="28575" cy="96838"/>
                </a:xfrm>
                <a:custGeom>
                  <a:avLst/>
                  <a:gdLst/>
                  <a:ahLst/>
                  <a:cxnLst>
                    <a:cxn ang="0">
                      <a:pos x="0" y="45"/>
                    </a:cxn>
                    <a:cxn ang="0">
                      <a:pos x="0" y="34"/>
                    </a:cxn>
                    <a:cxn ang="0">
                      <a:pos x="9" y="18"/>
                    </a:cxn>
                    <a:cxn ang="0">
                      <a:pos x="17" y="12"/>
                    </a:cxn>
                    <a:cxn ang="0">
                      <a:pos x="25" y="7"/>
                    </a:cxn>
                    <a:cxn ang="0">
                      <a:pos x="48" y="0"/>
                    </a:cxn>
                    <a:cxn ang="0">
                      <a:pos x="63" y="0"/>
                    </a:cxn>
                    <a:cxn ang="0">
                      <a:pos x="77" y="0"/>
                    </a:cxn>
                    <a:cxn ang="0">
                      <a:pos x="98" y="7"/>
                    </a:cxn>
                    <a:cxn ang="0">
                      <a:pos x="106" y="12"/>
                    </a:cxn>
                    <a:cxn ang="0">
                      <a:pos x="113" y="18"/>
                    </a:cxn>
                    <a:cxn ang="0">
                      <a:pos x="120" y="34"/>
                    </a:cxn>
                    <a:cxn ang="0">
                      <a:pos x="120" y="45"/>
                    </a:cxn>
                    <a:cxn ang="0">
                      <a:pos x="120" y="113"/>
                    </a:cxn>
                    <a:cxn ang="0">
                      <a:pos x="88" y="113"/>
                    </a:cxn>
                    <a:cxn ang="0">
                      <a:pos x="88" y="48"/>
                    </a:cxn>
                    <a:cxn ang="0">
                      <a:pos x="88" y="38"/>
                    </a:cxn>
                    <a:cxn ang="0">
                      <a:pos x="83" y="29"/>
                    </a:cxn>
                    <a:cxn ang="0">
                      <a:pos x="77" y="21"/>
                    </a:cxn>
                    <a:cxn ang="0">
                      <a:pos x="63" y="21"/>
                    </a:cxn>
                    <a:cxn ang="0">
                      <a:pos x="49" y="21"/>
                    </a:cxn>
                    <a:cxn ang="0">
                      <a:pos x="40" y="27"/>
                    </a:cxn>
                    <a:cxn ang="0">
                      <a:pos x="34" y="33"/>
                    </a:cxn>
                    <a:cxn ang="0">
                      <a:pos x="32" y="43"/>
                    </a:cxn>
                    <a:cxn ang="0">
                      <a:pos x="32" y="370"/>
                    </a:cxn>
                    <a:cxn ang="0">
                      <a:pos x="34" y="379"/>
                    </a:cxn>
                    <a:cxn ang="0">
                      <a:pos x="40" y="387"/>
                    </a:cxn>
                    <a:cxn ang="0">
                      <a:pos x="49" y="391"/>
                    </a:cxn>
                    <a:cxn ang="0">
                      <a:pos x="63" y="393"/>
                    </a:cxn>
                    <a:cxn ang="0">
                      <a:pos x="77" y="391"/>
                    </a:cxn>
                    <a:cxn ang="0">
                      <a:pos x="83" y="385"/>
                    </a:cxn>
                    <a:cxn ang="0">
                      <a:pos x="88" y="378"/>
                    </a:cxn>
                    <a:cxn ang="0">
                      <a:pos x="88" y="364"/>
                    </a:cxn>
                    <a:cxn ang="0">
                      <a:pos x="88" y="293"/>
                    </a:cxn>
                    <a:cxn ang="0">
                      <a:pos x="120" y="293"/>
                    </a:cxn>
                    <a:cxn ang="0">
                      <a:pos x="120" y="368"/>
                    </a:cxn>
                    <a:cxn ang="0">
                      <a:pos x="120" y="378"/>
                    </a:cxn>
                    <a:cxn ang="0">
                      <a:pos x="113" y="394"/>
                    </a:cxn>
                    <a:cxn ang="0">
                      <a:pos x="106" y="401"/>
                    </a:cxn>
                    <a:cxn ang="0">
                      <a:pos x="98" y="407"/>
                    </a:cxn>
                    <a:cxn ang="0">
                      <a:pos x="77" y="413"/>
                    </a:cxn>
                    <a:cxn ang="0">
                      <a:pos x="63" y="413"/>
                    </a:cxn>
                    <a:cxn ang="0">
                      <a:pos x="48" y="413"/>
                    </a:cxn>
                    <a:cxn ang="0">
                      <a:pos x="25" y="407"/>
                    </a:cxn>
                    <a:cxn ang="0">
                      <a:pos x="17" y="401"/>
                    </a:cxn>
                    <a:cxn ang="0">
                      <a:pos x="9" y="394"/>
                    </a:cxn>
                    <a:cxn ang="0">
                      <a:pos x="0" y="378"/>
                    </a:cxn>
                    <a:cxn ang="0">
                      <a:pos x="0" y="368"/>
                    </a:cxn>
                    <a:cxn ang="0">
                      <a:pos x="0" y="45"/>
                    </a:cxn>
                  </a:cxnLst>
                  <a:rect l="0" t="0" r="r" b="b"/>
                  <a:pathLst>
                    <a:path w="120" h="413">
                      <a:moveTo>
                        <a:pt x="0" y="45"/>
                      </a:moveTo>
                      <a:lnTo>
                        <a:pt x="0" y="34"/>
                      </a:lnTo>
                      <a:lnTo>
                        <a:pt x="9" y="18"/>
                      </a:lnTo>
                      <a:lnTo>
                        <a:pt x="17" y="12"/>
                      </a:lnTo>
                      <a:lnTo>
                        <a:pt x="25" y="7"/>
                      </a:lnTo>
                      <a:lnTo>
                        <a:pt x="48" y="0"/>
                      </a:lnTo>
                      <a:lnTo>
                        <a:pt x="63" y="0"/>
                      </a:lnTo>
                      <a:lnTo>
                        <a:pt x="77" y="0"/>
                      </a:lnTo>
                      <a:lnTo>
                        <a:pt x="98" y="7"/>
                      </a:lnTo>
                      <a:lnTo>
                        <a:pt x="106" y="12"/>
                      </a:lnTo>
                      <a:lnTo>
                        <a:pt x="113" y="18"/>
                      </a:lnTo>
                      <a:lnTo>
                        <a:pt x="120" y="34"/>
                      </a:lnTo>
                      <a:lnTo>
                        <a:pt x="120" y="45"/>
                      </a:lnTo>
                      <a:lnTo>
                        <a:pt x="120" y="113"/>
                      </a:lnTo>
                      <a:lnTo>
                        <a:pt x="88" y="113"/>
                      </a:lnTo>
                      <a:lnTo>
                        <a:pt x="88" y="48"/>
                      </a:lnTo>
                      <a:lnTo>
                        <a:pt x="88" y="38"/>
                      </a:lnTo>
                      <a:lnTo>
                        <a:pt x="83" y="29"/>
                      </a:lnTo>
                      <a:lnTo>
                        <a:pt x="77" y="21"/>
                      </a:lnTo>
                      <a:lnTo>
                        <a:pt x="63" y="21"/>
                      </a:lnTo>
                      <a:lnTo>
                        <a:pt x="49" y="21"/>
                      </a:lnTo>
                      <a:lnTo>
                        <a:pt x="40" y="27"/>
                      </a:lnTo>
                      <a:lnTo>
                        <a:pt x="34" y="33"/>
                      </a:lnTo>
                      <a:lnTo>
                        <a:pt x="32" y="43"/>
                      </a:lnTo>
                      <a:lnTo>
                        <a:pt x="32" y="370"/>
                      </a:lnTo>
                      <a:lnTo>
                        <a:pt x="34" y="379"/>
                      </a:lnTo>
                      <a:lnTo>
                        <a:pt x="40" y="387"/>
                      </a:lnTo>
                      <a:lnTo>
                        <a:pt x="49" y="391"/>
                      </a:lnTo>
                      <a:lnTo>
                        <a:pt x="63" y="393"/>
                      </a:lnTo>
                      <a:lnTo>
                        <a:pt x="77" y="391"/>
                      </a:lnTo>
                      <a:lnTo>
                        <a:pt x="83" y="385"/>
                      </a:lnTo>
                      <a:lnTo>
                        <a:pt x="88" y="378"/>
                      </a:lnTo>
                      <a:lnTo>
                        <a:pt x="88" y="364"/>
                      </a:lnTo>
                      <a:lnTo>
                        <a:pt x="88" y="293"/>
                      </a:lnTo>
                      <a:lnTo>
                        <a:pt x="120" y="293"/>
                      </a:lnTo>
                      <a:lnTo>
                        <a:pt x="120" y="368"/>
                      </a:lnTo>
                      <a:lnTo>
                        <a:pt x="120" y="378"/>
                      </a:lnTo>
                      <a:lnTo>
                        <a:pt x="113" y="394"/>
                      </a:lnTo>
                      <a:lnTo>
                        <a:pt x="106" y="401"/>
                      </a:lnTo>
                      <a:lnTo>
                        <a:pt x="98" y="407"/>
                      </a:lnTo>
                      <a:lnTo>
                        <a:pt x="77" y="413"/>
                      </a:lnTo>
                      <a:lnTo>
                        <a:pt x="63" y="413"/>
                      </a:lnTo>
                      <a:lnTo>
                        <a:pt x="48" y="413"/>
                      </a:lnTo>
                      <a:lnTo>
                        <a:pt x="25" y="407"/>
                      </a:lnTo>
                      <a:lnTo>
                        <a:pt x="17" y="401"/>
                      </a:lnTo>
                      <a:lnTo>
                        <a:pt x="9" y="394"/>
                      </a:lnTo>
                      <a:lnTo>
                        <a:pt x="0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9" name="Rectangle 148"/>
                <p:cNvSpPr>
                  <a:spLocks noChangeArrowheads="1"/>
                </p:cNvSpPr>
                <p:nvPr/>
              </p:nvSpPr>
              <p:spPr bwMode="auto">
                <a:xfrm>
                  <a:off x="2076451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0" name="Freeform 149"/>
                <p:cNvSpPr>
                  <a:spLocks/>
                </p:cNvSpPr>
                <p:nvPr/>
              </p:nvSpPr>
              <p:spPr bwMode="auto">
                <a:xfrm>
                  <a:off x="2093914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99" y="0"/>
                    </a:cxn>
                    <a:cxn ang="0">
                      <a:pos x="99" y="21"/>
                    </a:cxn>
                    <a:cxn ang="0">
                      <a:pos x="31" y="21"/>
                    </a:cxn>
                    <a:cxn ang="0">
                      <a:pos x="31" y="188"/>
                    </a:cxn>
                    <a:cxn ang="0">
                      <a:pos x="95" y="188"/>
                    </a:cxn>
                    <a:cxn ang="0">
                      <a:pos x="95" y="208"/>
                    </a:cxn>
                    <a:cxn ang="0">
                      <a:pos x="31" y="208"/>
                    </a:cxn>
                    <a:cxn ang="0">
                      <a:pos x="31" y="388"/>
                    </a:cxn>
                    <a:cxn ang="0">
                      <a:pos x="104" y="388"/>
                    </a:cxn>
                    <a:cxn ang="0">
                      <a:pos x="104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4" h="408">
                      <a:moveTo>
                        <a:pt x="0" y="0"/>
                      </a:moveTo>
                      <a:lnTo>
                        <a:pt x="99" y="0"/>
                      </a:lnTo>
                      <a:lnTo>
                        <a:pt x="99" y="21"/>
                      </a:lnTo>
                      <a:lnTo>
                        <a:pt x="31" y="21"/>
                      </a:lnTo>
                      <a:lnTo>
                        <a:pt x="31" y="188"/>
                      </a:lnTo>
                      <a:lnTo>
                        <a:pt x="95" y="188"/>
                      </a:lnTo>
                      <a:lnTo>
                        <a:pt x="95" y="208"/>
                      </a:lnTo>
                      <a:lnTo>
                        <a:pt x="31" y="208"/>
                      </a:lnTo>
                      <a:lnTo>
                        <a:pt x="31" y="388"/>
                      </a:lnTo>
                      <a:lnTo>
                        <a:pt x="104" y="388"/>
                      </a:lnTo>
                      <a:lnTo>
                        <a:pt x="104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1" name="Freeform 150"/>
                <p:cNvSpPr>
                  <a:spLocks/>
                </p:cNvSpPr>
                <p:nvPr/>
              </p:nvSpPr>
              <p:spPr bwMode="auto">
                <a:xfrm>
                  <a:off x="2117726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52" y="21"/>
                    </a:cxn>
                    <a:cxn ang="0">
                      <a:pos x="0" y="21"/>
                    </a:cxn>
                    <a:cxn ang="0">
                      <a:pos x="0" y="0"/>
                    </a:cxn>
                    <a:cxn ang="0">
                      <a:pos x="134" y="0"/>
                    </a:cxn>
                    <a:cxn ang="0">
                      <a:pos x="134" y="21"/>
                    </a:cxn>
                    <a:cxn ang="0">
                      <a:pos x="83" y="21"/>
                    </a:cxn>
                    <a:cxn ang="0">
                      <a:pos x="83" y="408"/>
                    </a:cxn>
                    <a:cxn ang="0">
                      <a:pos x="52" y="408"/>
                    </a:cxn>
                    <a:cxn ang="0">
                      <a:pos x="52" y="21"/>
                    </a:cxn>
                  </a:cxnLst>
                  <a:rect l="0" t="0" r="r" b="b"/>
                  <a:pathLst>
                    <a:path w="134" h="408">
                      <a:moveTo>
                        <a:pt x="52" y="21"/>
                      </a:moveTo>
                      <a:lnTo>
                        <a:pt x="0" y="21"/>
                      </a:lnTo>
                      <a:lnTo>
                        <a:pt x="0" y="0"/>
                      </a:lnTo>
                      <a:lnTo>
                        <a:pt x="134" y="0"/>
                      </a:lnTo>
                      <a:lnTo>
                        <a:pt x="134" y="21"/>
                      </a:lnTo>
                      <a:lnTo>
                        <a:pt x="83" y="21"/>
                      </a:lnTo>
                      <a:lnTo>
                        <a:pt x="83" y="408"/>
                      </a:lnTo>
                      <a:lnTo>
                        <a:pt x="52" y="408"/>
                      </a:lnTo>
                      <a:lnTo>
                        <a:pt x="52" y="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2" name="Freeform 151"/>
                <p:cNvSpPr>
                  <a:spLocks/>
                </p:cNvSpPr>
                <p:nvPr/>
              </p:nvSpPr>
              <p:spPr bwMode="auto">
                <a:xfrm>
                  <a:off x="2146301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9" y="0"/>
                    </a:cxn>
                    <a:cxn ang="0">
                      <a:pos x="152" y="0"/>
                    </a:cxn>
                    <a:cxn ang="0">
                      <a:pos x="92" y="247"/>
                    </a:cxn>
                    <a:cxn ang="0">
                      <a:pos x="92" y="408"/>
                    </a:cxn>
                    <a:cxn ang="0">
                      <a:pos x="60" y="408"/>
                    </a:cxn>
                    <a:cxn ang="0">
                      <a:pos x="60" y="247"/>
                    </a:cxn>
                    <a:cxn ang="0">
                      <a:pos x="54" y="219"/>
                    </a:cxn>
                    <a:cxn ang="0">
                      <a:pos x="46" y="188"/>
                    </a:cxn>
                    <a:cxn ang="0">
                      <a:pos x="31" y="123"/>
                    </a:cxn>
                    <a:cxn ang="0">
                      <a:pos x="23" y="91"/>
                    </a:cxn>
                    <a:cxn ang="0">
                      <a:pos x="14" y="60"/>
                    </a:cxn>
                    <a:cxn ang="0">
                      <a:pos x="6" y="29"/>
                    </a:cxn>
                    <a:cxn ang="0">
                      <a:pos x="0" y="0"/>
                    </a:cxn>
                    <a:cxn ang="0">
                      <a:pos x="34" y="0"/>
                    </a:cxn>
                    <a:cxn ang="0">
                      <a:pos x="77" y="209"/>
                    </a:cxn>
                    <a:cxn ang="0">
                      <a:pos x="119" y="0"/>
                    </a:cxn>
                  </a:cxnLst>
                  <a:rect l="0" t="0" r="r" b="b"/>
                  <a:pathLst>
                    <a:path w="152" h="408">
                      <a:moveTo>
                        <a:pt x="119" y="0"/>
                      </a:moveTo>
                      <a:lnTo>
                        <a:pt x="152" y="0"/>
                      </a:lnTo>
                      <a:lnTo>
                        <a:pt x="92" y="247"/>
                      </a:lnTo>
                      <a:lnTo>
                        <a:pt x="92" y="408"/>
                      </a:lnTo>
                      <a:lnTo>
                        <a:pt x="60" y="408"/>
                      </a:lnTo>
                      <a:lnTo>
                        <a:pt x="60" y="247"/>
                      </a:lnTo>
                      <a:lnTo>
                        <a:pt x="54" y="219"/>
                      </a:lnTo>
                      <a:lnTo>
                        <a:pt x="46" y="188"/>
                      </a:lnTo>
                      <a:lnTo>
                        <a:pt x="31" y="123"/>
                      </a:lnTo>
                      <a:lnTo>
                        <a:pt x="23" y="91"/>
                      </a:lnTo>
                      <a:lnTo>
                        <a:pt x="14" y="60"/>
                      </a:lnTo>
                      <a:lnTo>
                        <a:pt x="6" y="29"/>
                      </a:lnTo>
                      <a:lnTo>
                        <a:pt x="0" y="0"/>
                      </a:lnTo>
                      <a:lnTo>
                        <a:pt x="34" y="0"/>
                      </a:lnTo>
                      <a:lnTo>
                        <a:pt x="77" y="209"/>
                      </a:lnTo>
                      <a:lnTo>
                        <a:pt x="119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149" name="Grupo 404"/>
              <p:cNvGrpSpPr/>
              <p:nvPr/>
            </p:nvGrpSpPr>
            <p:grpSpPr>
              <a:xfrm>
                <a:off x="1468439" y="1498601"/>
                <a:ext cx="714375" cy="69850"/>
                <a:chOff x="1468439" y="1498601"/>
                <a:chExt cx="714375" cy="69850"/>
              </a:xfrm>
            </p:grpSpPr>
            <p:sp>
              <p:nvSpPr>
                <p:cNvPr id="150" name="Freeform 152"/>
                <p:cNvSpPr>
                  <a:spLocks noEditPoints="1"/>
                </p:cNvSpPr>
                <p:nvPr/>
              </p:nvSpPr>
              <p:spPr bwMode="auto">
                <a:xfrm>
                  <a:off x="1468439" y="1500188"/>
                  <a:ext cx="230188" cy="68263"/>
                </a:xfrm>
                <a:custGeom>
                  <a:avLst/>
                  <a:gdLst/>
                  <a:ahLst/>
                  <a:cxnLst>
                    <a:cxn ang="0">
                      <a:pos x="41" y="9"/>
                    </a:cxn>
                    <a:cxn ang="0">
                      <a:pos x="109" y="75"/>
                    </a:cxn>
                    <a:cxn ang="0">
                      <a:pos x="181" y="75"/>
                    </a:cxn>
                    <a:cxn ang="0">
                      <a:pos x="237" y="64"/>
                    </a:cxn>
                    <a:cxn ang="0">
                      <a:pos x="286" y="105"/>
                    </a:cxn>
                    <a:cxn ang="0">
                      <a:pos x="249" y="125"/>
                    </a:cxn>
                    <a:cxn ang="0">
                      <a:pos x="224" y="91"/>
                    </a:cxn>
                    <a:cxn ang="0">
                      <a:pos x="194" y="216"/>
                    </a:cxn>
                    <a:cxn ang="0">
                      <a:pos x="142" y="91"/>
                    </a:cxn>
                    <a:cxn ang="0">
                      <a:pos x="101" y="128"/>
                    </a:cxn>
                    <a:cxn ang="0">
                      <a:pos x="101" y="68"/>
                    </a:cxn>
                    <a:cxn ang="0">
                      <a:pos x="308" y="68"/>
                    </a:cxn>
                    <a:cxn ang="0">
                      <a:pos x="355" y="206"/>
                    </a:cxn>
                    <a:cxn ang="0">
                      <a:pos x="429" y="205"/>
                    </a:cxn>
                    <a:cxn ang="0">
                      <a:pos x="457" y="126"/>
                    </a:cxn>
                    <a:cxn ang="0">
                      <a:pos x="394" y="64"/>
                    </a:cxn>
                    <a:cxn ang="0">
                      <a:pos x="347" y="88"/>
                    </a:cxn>
                    <a:cxn ang="0">
                      <a:pos x="403" y="97"/>
                    </a:cxn>
                    <a:cxn ang="0">
                      <a:pos x="403" y="185"/>
                    </a:cxn>
                    <a:cxn ang="0">
                      <a:pos x="361" y="186"/>
                    </a:cxn>
                    <a:cxn ang="0">
                      <a:pos x="361" y="97"/>
                    </a:cxn>
                    <a:cxn ang="0">
                      <a:pos x="604" y="129"/>
                    </a:cxn>
                    <a:cxn ang="0">
                      <a:pos x="544" y="65"/>
                    </a:cxn>
                    <a:cxn ang="0">
                      <a:pos x="471" y="123"/>
                    </a:cxn>
                    <a:cxn ang="0">
                      <a:pos x="503" y="206"/>
                    </a:cxn>
                    <a:cxn ang="0">
                      <a:pos x="588" y="211"/>
                    </a:cxn>
                    <a:cxn ang="0">
                      <a:pos x="553" y="194"/>
                    </a:cxn>
                    <a:cxn ang="0">
                      <a:pos x="512" y="155"/>
                    </a:cxn>
                    <a:cxn ang="0">
                      <a:pos x="512" y="109"/>
                    </a:cxn>
                    <a:cxn ang="0">
                      <a:pos x="549" y="86"/>
                    </a:cxn>
                    <a:cxn ang="0">
                      <a:pos x="512" y="124"/>
                    </a:cxn>
                    <a:cxn ang="0">
                      <a:pos x="674" y="78"/>
                    </a:cxn>
                    <a:cxn ang="0">
                      <a:pos x="720" y="78"/>
                    </a:cxn>
                    <a:cxn ang="0">
                      <a:pos x="677" y="101"/>
                    </a:cxn>
                    <a:cxn ang="0">
                      <a:pos x="622" y="216"/>
                    </a:cxn>
                    <a:cxn ang="0">
                      <a:pos x="729" y="24"/>
                    </a:cxn>
                    <a:cxn ang="0">
                      <a:pos x="760" y="3"/>
                    </a:cxn>
                    <a:cxn ang="0">
                      <a:pos x="762" y="48"/>
                    </a:cxn>
                    <a:cxn ang="0">
                      <a:pos x="729" y="24"/>
                    </a:cxn>
                    <a:cxn ang="0">
                      <a:pos x="732" y="69"/>
                    </a:cxn>
                    <a:cxn ang="0">
                      <a:pos x="877" y="217"/>
                    </a:cxn>
                    <a:cxn ang="0">
                      <a:pos x="912" y="120"/>
                    </a:cxn>
                    <a:cxn ang="0">
                      <a:pos x="854" y="65"/>
                    </a:cxn>
                    <a:cxn ang="0">
                      <a:pos x="811" y="104"/>
                    </a:cxn>
                    <a:cxn ang="0">
                      <a:pos x="857" y="91"/>
                    </a:cxn>
                    <a:cxn ang="0">
                      <a:pos x="817" y="129"/>
                    </a:cxn>
                    <a:cxn ang="0">
                      <a:pos x="788" y="185"/>
                    </a:cxn>
                    <a:cxn ang="0">
                      <a:pos x="828" y="220"/>
                    </a:cxn>
                    <a:cxn ang="0">
                      <a:pos x="874" y="194"/>
                    </a:cxn>
                    <a:cxn ang="0">
                      <a:pos x="869" y="171"/>
                    </a:cxn>
                    <a:cxn ang="0">
                      <a:pos x="835" y="193"/>
                    </a:cxn>
                    <a:cxn ang="0">
                      <a:pos x="841" y="143"/>
                    </a:cxn>
                    <a:cxn ang="0">
                      <a:pos x="937" y="217"/>
                    </a:cxn>
                  </a:cxnLst>
                  <a:rect l="0" t="0" r="r" b="b"/>
                  <a:pathLst>
                    <a:path w="975" h="290">
                      <a:moveTo>
                        <a:pt x="0" y="9"/>
                      </a:moveTo>
                      <a:lnTo>
                        <a:pt x="0" y="216"/>
                      </a:lnTo>
                      <a:lnTo>
                        <a:pt x="40" y="216"/>
                      </a:lnTo>
                      <a:lnTo>
                        <a:pt x="41" y="9"/>
                      </a:lnTo>
                      <a:lnTo>
                        <a:pt x="0" y="9"/>
                      </a:lnTo>
                      <a:close/>
                      <a:moveTo>
                        <a:pt x="101" y="85"/>
                      </a:moveTo>
                      <a:lnTo>
                        <a:pt x="101" y="85"/>
                      </a:lnTo>
                      <a:lnTo>
                        <a:pt x="109" y="75"/>
                      </a:lnTo>
                      <a:lnTo>
                        <a:pt x="133" y="65"/>
                      </a:lnTo>
                      <a:lnTo>
                        <a:pt x="147" y="64"/>
                      </a:lnTo>
                      <a:lnTo>
                        <a:pt x="160" y="65"/>
                      </a:lnTo>
                      <a:lnTo>
                        <a:pt x="181" y="75"/>
                      </a:lnTo>
                      <a:lnTo>
                        <a:pt x="189" y="85"/>
                      </a:lnTo>
                      <a:lnTo>
                        <a:pt x="198" y="77"/>
                      </a:lnTo>
                      <a:lnTo>
                        <a:pt x="224" y="65"/>
                      </a:lnTo>
                      <a:lnTo>
                        <a:pt x="237" y="64"/>
                      </a:lnTo>
                      <a:lnTo>
                        <a:pt x="249" y="64"/>
                      </a:lnTo>
                      <a:lnTo>
                        <a:pt x="266" y="71"/>
                      </a:lnTo>
                      <a:lnTo>
                        <a:pt x="279" y="85"/>
                      </a:lnTo>
                      <a:lnTo>
                        <a:pt x="286" y="105"/>
                      </a:lnTo>
                      <a:lnTo>
                        <a:pt x="286" y="118"/>
                      </a:lnTo>
                      <a:lnTo>
                        <a:pt x="286" y="214"/>
                      </a:lnTo>
                      <a:lnTo>
                        <a:pt x="249" y="214"/>
                      </a:lnTo>
                      <a:lnTo>
                        <a:pt x="249" y="125"/>
                      </a:lnTo>
                      <a:lnTo>
                        <a:pt x="247" y="112"/>
                      </a:lnTo>
                      <a:lnTo>
                        <a:pt x="240" y="97"/>
                      </a:lnTo>
                      <a:lnTo>
                        <a:pt x="230" y="91"/>
                      </a:lnTo>
                      <a:lnTo>
                        <a:pt x="224" y="91"/>
                      </a:lnTo>
                      <a:lnTo>
                        <a:pt x="211" y="91"/>
                      </a:lnTo>
                      <a:lnTo>
                        <a:pt x="195" y="111"/>
                      </a:lnTo>
                      <a:lnTo>
                        <a:pt x="194" y="126"/>
                      </a:lnTo>
                      <a:lnTo>
                        <a:pt x="194" y="216"/>
                      </a:lnTo>
                      <a:lnTo>
                        <a:pt x="155" y="216"/>
                      </a:lnTo>
                      <a:lnTo>
                        <a:pt x="156" y="125"/>
                      </a:lnTo>
                      <a:lnTo>
                        <a:pt x="155" y="111"/>
                      </a:lnTo>
                      <a:lnTo>
                        <a:pt x="142" y="91"/>
                      </a:lnTo>
                      <a:lnTo>
                        <a:pt x="129" y="91"/>
                      </a:lnTo>
                      <a:lnTo>
                        <a:pt x="117" y="91"/>
                      </a:lnTo>
                      <a:lnTo>
                        <a:pt x="101" y="111"/>
                      </a:lnTo>
                      <a:lnTo>
                        <a:pt x="101" y="128"/>
                      </a:lnTo>
                      <a:lnTo>
                        <a:pt x="101" y="216"/>
                      </a:lnTo>
                      <a:lnTo>
                        <a:pt x="61" y="214"/>
                      </a:lnTo>
                      <a:lnTo>
                        <a:pt x="63" y="68"/>
                      </a:lnTo>
                      <a:lnTo>
                        <a:pt x="101" y="68"/>
                      </a:lnTo>
                      <a:lnTo>
                        <a:pt x="101" y="84"/>
                      </a:lnTo>
                      <a:lnTo>
                        <a:pt x="101" y="85"/>
                      </a:lnTo>
                      <a:close/>
                      <a:moveTo>
                        <a:pt x="347" y="68"/>
                      </a:moveTo>
                      <a:lnTo>
                        <a:pt x="308" y="68"/>
                      </a:lnTo>
                      <a:lnTo>
                        <a:pt x="308" y="290"/>
                      </a:lnTo>
                      <a:lnTo>
                        <a:pt x="346" y="290"/>
                      </a:lnTo>
                      <a:lnTo>
                        <a:pt x="346" y="197"/>
                      </a:lnTo>
                      <a:lnTo>
                        <a:pt x="355" y="206"/>
                      </a:lnTo>
                      <a:lnTo>
                        <a:pt x="377" y="218"/>
                      </a:lnTo>
                      <a:lnTo>
                        <a:pt x="389" y="220"/>
                      </a:lnTo>
                      <a:lnTo>
                        <a:pt x="405" y="218"/>
                      </a:lnTo>
                      <a:lnTo>
                        <a:pt x="429" y="205"/>
                      </a:lnTo>
                      <a:lnTo>
                        <a:pt x="446" y="182"/>
                      </a:lnTo>
                      <a:lnTo>
                        <a:pt x="457" y="153"/>
                      </a:lnTo>
                      <a:lnTo>
                        <a:pt x="457" y="139"/>
                      </a:lnTo>
                      <a:lnTo>
                        <a:pt x="457" y="126"/>
                      </a:lnTo>
                      <a:lnTo>
                        <a:pt x="449" y="100"/>
                      </a:lnTo>
                      <a:lnTo>
                        <a:pt x="434" y="79"/>
                      </a:lnTo>
                      <a:lnTo>
                        <a:pt x="410" y="65"/>
                      </a:lnTo>
                      <a:lnTo>
                        <a:pt x="394" y="64"/>
                      </a:lnTo>
                      <a:lnTo>
                        <a:pt x="380" y="65"/>
                      </a:lnTo>
                      <a:lnTo>
                        <a:pt x="355" y="78"/>
                      </a:lnTo>
                      <a:lnTo>
                        <a:pt x="347" y="88"/>
                      </a:lnTo>
                      <a:lnTo>
                        <a:pt x="347" y="88"/>
                      </a:lnTo>
                      <a:lnTo>
                        <a:pt x="347" y="68"/>
                      </a:lnTo>
                      <a:close/>
                      <a:moveTo>
                        <a:pt x="383" y="88"/>
                      </a:moveTo>
                      <a:lnTo>
                        <a:pt x="391" y="89"/>
                      </a:lnTo>
                      <a:lnTo>
                        <a:pt x="403" y="97"/>
                      </a:lnTo>
                      <a:lnTo>
                        <a:pt x="415" y="119"/>
                      </a:lnTo>
                      <a:lnTo>
                        <a:pt x="416" y="139"/>
                      </a:lnTo>
                      <a:lnTo>
                        <a:pt x="415" y="159"/>
                      </a:lnTo>
                      <a:lnTo>
                        <a:pt x="403" y="185"/>
                      </a:lnTo>
                      <a:lnTo>
                        <a:pt x="391" y="194"/>
                      </a:lnTo>
                      <a:lnTo>
                        <a:pt x="382" y="195"/>
                      </a:lnTo>
                      <a:lnTo>
                        <a:pt x="375" y="194"/>
                      </a:lnTo>
                      <a:lnTo>
                        <a:pt x="361" y="186"/>
                      </a:lnTo>
                      <a:lnTo>
                        <a:pt x="348" y="166"/>
                      </a:lnTo>
                      <a:lnTo>
                        <a:pt x="346" y="143"/>
                      </a:lnTo>
                      <a:lnTo>
                        <a:pt x="348" y="119"/>
                      </a:lnTo>
                      <a:lnTo>
                        <a:pt x="361" y="97"/>
                      </a:lnTo>
                      <a:lnTo>
                        <a:pt x="375" y="89"/>
                      </a:lnTo>
                      <a:lnTo>
                        <a:pt x="383" y="88"/>
                      </a:lnTo>
                      <a:close/>
                      <a:moveTo>
                        <a:pt x="604" y="145"/>
                      </a:moveTo>
                      <a:lnTo>
                        <a:pt x="604" y="129"/>
                      </a:lnTo>
                      <a:lnTo>
                        <a:pt x="598" y="100"/>
                      </a:lnTo>
                      <a:lnTo>
                        <a:pt x="583" y="78"/>
                      </a:lnTo>
                      <a:lnTo>
                        <a:pt x="560" y="65"/>
                      </a:lnTo>
                      <a:lnTo>
                        <a:pt x="544" y="65"/>
                      </a:lnTo>
                      <a:lnTo>
                        <a:pt x="529" y="65"/>
                      </a:lnTo>
                      <a:lnTo>
                        <a:pt x="501" y="75"/>
                      </a:lnTo>
                      <a:lnTo>
                        <a:pt x="483" y="95"/>
                      </a:lnTo>
                      <a:lnTo>
                        <a:pt x="471" y="123"/>
                      </a:lnTo>
                      <a:lnTo>
                        <a:pt x="470" y="139"/>
                      </a:lnTo>
                      <a:lnTo>
                        <a:pt x="471" y="157"/>
                      </a:lnTo>
                      <a:lnTo>
                        <a:pt x="483" y="186"/>
                      </a:lnTo>
                      <a:lnTo>
                        <a:pt x="503" y="206"/>
                      </a:lnTo>
                      <a:lnTo>
                        <a:pt x="531" y="218"/>
                      </a:lnTo>
                      <a:lnTo>
                        <a:pt x="546" y="220"/>
                      </a:lnTo>
                      <a:lnTo>
                        <a:pt x="560" y="220"/>
                      </a:lnTo>
                      <a:lnTo>
                        <a:pt x="588" y="211"/>
                      </a:lnTo>
                      <a:lnTo>
                        <a:pt x="602" y="203"/>
                      </a:lnTo>
                      <a:lnTo>
                        <a:pt x="592" y="182"/>
                      </a:lnTo>
                      <a:lnTo>
                        <a:pt x="574" y="192"/>
                      </a:lnTo>
                      <a:lnTo>
                        <a:pt x="553" y="194"/>
                      </a:lnTo>
                      <a:lnTo>
                        <a:pt x="544" y="193"/>
                      </a:lnTo>
                      <a:lnTo>
                        <a:pt x="529" y="186"/>
                      </a:lnTo>
                      <a:lnTo>
                        <a:pt x="518" y="173"/>
                      </a:lnTo>
                      <a:lnTo>
                        <a:pt x="512" y="155"/>
                      </a:lnTo>
                      <a:lnTo>
                        <a:pt x="512" y="145"/>
                      </a:lnTo>
                      <a:lnTo>
                        <a:pt x="604" y="145"/>
                      </a:lnTo>
                      <a:close/>
                      <a:moveTo>
                        <a:pt x="512" y="124"/>
                      </a:moveTo>
                      <a:lnTo>
                        <a:pt x="512" y="109"/>
                      </a:lnTo>
                      <a:lnTo>
                        <a:pt x="523" y="92"/>
                      </a:lnTo>
                      <a:lnTo>
                        <a:pt x="535" y="86"/>
                      </a:lnTo>
                      <a:lnTo>
                        <a:pt x="543" y="86"/>
                      </a:lnTo>
                      <a:lnTo>
                        <a:pt x="549" y="86"/>
                      </a:lnTo>
                      <a:lnTo>
                        <a:pt x="560" y="92"/>
                      </a:lnTo>
                      <a:lnTo>
                        <a:pt x="568" y="108"/>
                      </a:lnTo>
                      <a:lnTo>
                        <a:pt x="568" y="124"/>
                      </a:lnTo>
                      <a:lnTo>
                        <a:pt x="512" y="124"/>
                      </a:lnTo>
                      <a:close/>
                      <a:moveTo>
                        <a:pt x="661" y="94"/>
                      </a:moveTo>
                      <a:lnTo>
                        <a:pt x="661" y="94"/>
                      </a:lnTo>
                      <a:lnTo>
                        <a:pt x="670" y="83"/>
                      </a:lnTo>
                      <a:lnTo>
                        <a:pt x="674" y="78"/>
                      </a:lnTo>
                      <a:lnTo>
                        <a:pt x="686" y="66"/>
                      </a:lnTo>
                      <a:lnTo>
                        <a:pt x="694" y="65"/>
                      </a:lnTo>
                      <a:lnTo>
                        <a:pt x="708" y="68"/>
                      </a:lnTo>
                      <a:lnTo>
                        <a:pt x="720" y="78"/>
                      </a:lnTo>
                      <a:lnTo>
                        <a:pt x="705" y="105"/>
                      </a:lnTo>
                      <a:lnTo>
                        <a:pt x="697" y="101"/>
                      </a:lnTo>
                      <a:lnTo>
                        <a:pt x="688" y="100"/>
                      </a:lnTo>
                      <a:lnTo>
                        <a:pt x="677" y="101"/>
                      </a:lnTo>
                      <a:lnTo>
                        <a:pt x="663" y="122"/>
                      </a:lnTo>
                      <a:lnTo>
                        <a:pt x="661" y="143"/>
                      </a:lnTo>
                      <a:lnTo>
                        <a:pt x="661" y="216"/>
                      </a:lnTo>
                      <a:lnTo>
                        <a:pt x="622" y="216"/>
                      </a:lnTo>
                      <a:lnTo>
                        <a:pt x="623" y="69"/>
                      </a:lnTo>
                      <a:lnTo>
                        <a:pt x="661" y="69"/>
                      </a:lnTo>
                      <a:lnTo>
                        <a:pt x="661" y="94"/>
                      </a:lnTo>
                      <a:close/>
                      <a:moveTo>
                        <a:pt x="729" y="24"/>
                      </a:moveTo>
                      <a:lnTo>
                        <a:pt x="731" y="17"/>
                      </a:lnTo>
                      <a:lnTo>
                        <a:pt x="741" y="3"/>
                      </a:lnTo>
                      <a:lnTo>
                        <a:pt x="752" y="1"/>
                      </a:lnTo>
                      <a:lnTo>
                        <a:pt x="760" y="3"/>
                      </a:lnTo>
                      <a:lnTo>
                        <a:pt x="773" y="17"/>
                      </a:lnTo>
                      <a:lnTo>
                        <a:pt x="774" y="24"/>
                      </a:lnTo>
                      <a:lnTo>
                        <a:pt x="773" y="34"/>
                      </a:lnTo>
                      <a:lnTo>
                        <a:pt x="762" y="48"/>
                      </a:lnTo>
                      <a:lnTo>
                        <a:pt x="752" y="49"/>
                      </a:lnTo>
                      <a:lnTo>
                        <a:pt x="741" y="48"/>
                      </a:lnTo>
                      <a:lnTo>
                        <a:pt x="731" y="34"/>
                      </a:lnTo>
                      <a:lnTo>
                        <a:pt x="729" y="24"/>
                      </a:lnTo>
                      <a:close/>
                      <a:moveTo>
                        <a:pt x="771" y="69"/>
                      </a:moveTo>
                      <a:lnTo>
                        <a:pt x="771" y="217"/>
                      </a:lnTo>
                      <a:lnTo>
                        <a:pt x="732" y="217"/>
                      </a:lnTo>
                      <a:lnTo>
                        <a:pt x="732" y="69"/>
                      </a:lnTo>
                      <a:lnTo>
                        <a:pt x="771" y="69"/>
                      </a:lnTo>
                      <a:close/>
                      <a:moveTo>
                        <a:pt x="874" y="195"/>
                      </a:moveTo>
                      <a:lnTo>
                        <a:pt x="875" y="206"/>
                      </a:lnTo>
                      <a:lnTo>
                        <a:pt x="877" y="217"/>
                      </a:lnTo>
                      <a:lnTo>
                        <a:pt x="919" y="217"/>
                      </a:lnTo>
                      <a:lnTo>
                        <a:pt x="912" y="199"/>
                      </a:lnTo>
                      <a:lnTo>
                        <a:pt x="912" y="180"/>
                      </a:lnTo>
                      <a:lnTo>
                        <a:pt x="912" y="120"/>
                      </a:lnTo>
                      <a:lnTo>
                        <a:pt x="911" y="104"/>
                      </a:lnTo>
                      <a:lnTo>
                        <a:pt x="901" y="83"/>
                      </a:lnTo>
                      <a:lnTo>
                        <a:pt x="874" y="66"/>
                      </a:lnTo>
                      <a:lnTo>
                        <a:pt x="854" y="65"/>
                      </a:lnTo>
                      <a:lnTo>
                        <a:pt x="838" y="66"/>
                      </a:lnTo>
                      <a:lnTo>
                        <a:pt x="812" y="75"/>
                      </a:lnTo>
                      <a:lnTo>
                        <a:pt x="798" y="85"/>
                      </a:lnTo>
                      <a:lnTo>
                        <a:pt x="811" y="104"/>
                      </a:lnTo>
                      <a:lnTo>
                        <a:pt x="818" y="98"/>
                      </a:lnTo>
                      <a:lnTo>
                        <a:pt x="837" y="89"/>
                      </a:lnTo>
                      <a:lnTo>
                        <a:pt x="848" y="89"/>
                      </a:lnTo>
                      <a:lnTo>
                        <a:pt x="857" y="91"/>
                      </a:lnTo>
                      <a:lnTo>
                        <a:pt x="872" y="101"/>
                      </a:lnTo>
                      <a:lnTo>
                        <a:pt x="875" y="112"/>
                      </a:lnTo>
                      <a:lnTo>
                        <a:pt x="841" y="122"/>
                      </a:lnTo>
                      <a:lnTo>
                        <a:pt x="817" y="129"/>
                      </a:lnTo>
                      <a:lnTo>
                        <a:pt x="795" y="148"/>
                      </a:lnTo>
                      <a:lnTo>
                        <a:pt x="788" y="164"/>
                      </a:lnTo>
                      <a:lnTo>
                        <a:pt x="787" y="175"/>
                      </a:lnTo>
                      <a:lnTo>
                        <a:pt x="788" y="185"/>
                      </a:lnTo>
                      <a:lnTo>
                        <a:pt x="794" y="202"/>
                      </a:lnTo>
                      <a:lnTo>
                        <a:pt x="806" y="213"/>
                      </a:lnTo>
                      <a:lnTo>
                        <a:pt x="820" y="220"/>
                      </a:lnTo>
                      <a:lnTo>
                        <a:pt x="828" y="220"/>
                      </a:lnTo>
                      <a:lnTo>
                        <a:pt x="838" y="218"/>
                      </a:lnTo>
                      <a:lnTo>
                        <a:pt x="857" y="209"/>
                      </a:lnTo>
                      <a:lnTo>
                        <a:pt x="865" y="202"/>
                      </a:lnTo>
                      <a:lnTo>
                        <a:pt x="874" y="194"/>
                      </a:lnTo>
                      <a:lnTo>
                        <a:pt x="874" y="195"/>
                      </a:lnTo>
                      <a:close/>
                      <a:moveTo>
                        <a:pt x="875" y="131"/>
                      </a:moveTo>
                      <a:lnTo>
                        <a:pt x="875" y="146"/>
                      </a:lnTo>
                      <a:lnTo>
                        <a:pt x="869" y="171"/>
                      </a:lnTo>
                      <a:lnTo>
                        <a:pt x="860" y="186"/>
                      </a:lnTo>
                      <a:lnTo>
                        <a:pt x="848" y="193"/>
                      </a:lnTo>
                      <a:lnTo>
                        <a:pt x="842" y="194"/>
                      </a:lnTo>
                      <a:lnTo>
                        <a:pt x="835" y="193"/>
                      </a:lnTo>
                      <a:lnTo>
                        <a:pt x="826" y="180"/>
                      </a:lnTo>
                      <a:lnTo>
                        <a:pt x="825" y="172"/>
                      </a:lnTo>
                      <a:lnTo>
                        <a:pt x="826" y="160"/>
                      </a:lnTo>
                      <a:lnTo>
                        <a:pt x="841" y="143"/>
                      </a:lnTo>
                      <a:lnTo>
                        <a:pt x="854" y="138"/>
                      </a:lnTo>
                      <a:lnTo>
                        <a:pt x="875" y="131"/>
                      </a:lnTo>
                      <a:close/>
                      <a:moveTo>
                        <a:pt x="937" y="0"/>
                      </a:moveTo>
                      <a:lnTo>
                        <a:pt x="937" y="217"/>
                      </a:lnTo>
                      <a:lnTo>
                        <a:pt x="974" y="217"/>
                      </a:lnTo>
                      <a:lnTo>
                        <a:pt x="975" y="0"/>
                      </a:lnTo>
                      <a:lnTo>
                        <a:pt x="937" y="0"/>
                      </a:lnTo>
                      <a:close/>
                    </a:path>
                  </a:pathLst>
                </a:custGeom>
                <a:solidFill>
                  <a:srgbClr val="0068A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1" name="Freeform 153"/>
                <p:cNvSpPr>
                  <a:spLocks noEditPoints="1"/>
                </p:cNvSpPr>
                <p:nvPr/>
              </p:nvSpPr>
              <p:spPr bwMode="auto">
                <a:xfrm>
                  <a:off x="1720851" y="1500188"/>
                  <a:ext cx="211138" cy="68263"/>
                </a:xfrm>
                <a:custGeom>
                  <a:avLst/>
                  <a:gdLst/>
                  <a:ahLst/>
                  <a:cxnLst>
                    <a:cxn ang="0">
                      <a:pos x="99" y="36"/>
                    </a:cxn>
                    <a:cxn ang="0">
                      <a:pos x="44" y="111"/>
                    </a:cxn>
                    <a:cxn ang="0">
                      <a:pos x="101" y="189"/>
                    </a:cxn>
                    <a:cxn ang="0">
                      <a:pos x="168" y="205"/>
                    </a:cxn>
                    <a:cxn ang="0">
                      <a:pos x="89" y="218"/>
                    </a:cxn>
                    <a:cxn ang="0">
                      <a:pos x="0" y="111"/>
                    </a:cxn>
                    <a:cxn ang="0">
                      <a:pos x="89" y="8"/>
                    </a:cxn>
                    <a:cxn ang="0">
                      <a:pos x="169" y="22"/>
                    </a:cxn>
                    <a:cxn ang="0">
                      <a:pos x="288" y="207"/>
                    </a:cxn>
                    <a:cxn ang="0">
                      <a:pos x="317" y="124"/>
                    </a:cxn>
                    <a:cxn ang="0">
                      <a:pos x="243" y="65"/>
                    </a:cxn>
                    <a:cxn ang="0">
                      <a:pos x="169" y="122"/>
                    </a:cxn>
                    <a:cxn ang="0">
                      <a:pos x="200" y="207"/>
                    </a:cxn>
                    <a:cxn ang="0">
                      <a:pos x="234" y="196"/>
                    </a:cxn>
                    <a:cxn ang="0">
                      <a:pos x="209" y="122"/>
                    </a:cxn>
                    <a:cxn ang="0">
                      <a:pos x="254" y="88"/>
                    </a:cxn>
                    <a:cxn ang="0">
                      <a:pos x="277" y="161"/>
                    </a:cxn>
                    <a:cxn ang="0">
                      <a:pos x="336" y="0"/>
                    </a:cxn>
                    <a:cxn ang="0">
                      <a:pos x="336" y="0"/>
                    </a:cxn>
                    <a:cxn ang="0">
                      <a:pos x="436" y="0"/>
                    </a:cxn>
                    <a:cxn ang="0">
                      <a:pos x="581" y="102"/>
                    </a:cxn>
                    <a:cxn ang="0">
                      <a:pos x="511" y="67"/>
                    </a:cxn>
                    <a:cxn ang="0">
                      <a:pos x="451" y="141"/>
                    </a:cxn>
                    <a:cxn ang="0">
                      <a:pos x="511" y="219"/>
                    </a:cxn>
                    <a:cxn ang="0">
                      <a:pos x="585" y="204"/>
                    </a:cxn>
                    <a:cxn ang="0">
                      <a:pos x="525" y="194"/>
                    </a:cxn>
                    <a:cxn ang="0">
                      <a:pos x="493" y="147"/>
                    </a:cxn>
                    <a:cxn ang="0">
                      <a:pos x="505" y="94"/>
                    </a:cxn>
                    <a:cxn ang="0">
                      <a:pos x="542" y="94"/>
                    </a:cxn>
                    <a:cxn ang="0">
                      <a:pos x="898" y="148"/>
                    </a:cxn>
                    <a:cxn ang="0">
                      <a:pos x="855" y="68"/>
                    </a:cxn>
                    <a:cxn ang="0">
                      <a:pos x="776" y="96"/>
                    </a:cxn>
                    <a:cxn ang="0">
                      <a:pos x="776" y="188"/>
                    </a:cxn>
                    <a:cxn ang="0">
                      <a:pos x="853" y="221"/>
                    </a:cxn>
                    <a:cxn ang="0">
                      <a:pos x="869" y="193"/>
                    </a:cxn>
                    <a:cxn ang="0">
                      <a:pos x="812" y="175"/>
                    </a:cxn>
                    <a:cxn ang="0">
                      <a:pos x="805" y="127"/>
                    </a:cxn>
                    <a:cxn ang="0">
                      <a:pos x="838" y="88"/>
                    </a:cxn>
                    <a:cxn ang="0">
                      <a:pos x="863" y="127"/>
                    </a:cxn>
                    <a:cxn ang="0">
                      <a:pos x="710" y="88"/>
                    </a:cxn>
                    <a:cxn ang="0">
                      <a:pos x="667" y="67"/>
                    </a:cxn>
                    <a:cxn ang="0">
                      <a:pos x="601" y="128"/>
                    </a:cxn>
                    <a:cxn ang="0">
                      <a:pos x="626" y="208"/>
                    </a:cxn>
                    <a:cxn ang="0">
                      <a:pos x="702" y="205"/>
                    </a:cxn>
                    <a:cxn ang="0">
                      <a:pos x="710" y="228"/>
                    </a:cxn>
                    <a:cxn ang="0">
                      <a:pos x="665" y="266"/>
                    </a:cxn>
                    <a:cxn ang="0">
                      <a:pos x="607" y="277"/>
                    </a:cxn>
                    <a:cxn ang="0">
                      <a:pos x="684" y="290"/>
                    </a:cxn>
                    <a:cxn ang="0">
                      <a:pos x="749" y="204"/>
                    </a:cxn>
                    <a:cxn ang="0">
                      <a:pos x="698" y="99"/>
                    </a:cxn>
                    <a:cxn ang="0">
                      <a:pos x="696" y="187"/>
                    </a:cxn>
                    <a:cxn ang="0">
                      <a:pos x="653" y="187"/>
                    </a:cxn>
                    <a:cxn ang="0">
                      <a:pos x="653" y="98"/>
                    </a:cxn>
                  </a:cxnLst>
                  <a:rect l="0" t="0" r="r" b="b"/>
                  <a:pathLst>
                    <a:path w="899" h="290">
                      <a:moveTo>
                        <a:pt x="157" y="47"/>
                      </a:moveTo>
                      <a:lnTo>
                        <a:pt x="139" y="39"/>
                      </a:lnTo>
                      <a:lnTo>
                        <a:pt x="115" y="36"/>
                      </a:lnTo>
                      <a:lnTo>
                        <a:pt x="99" y="36"/>
                      </a:lnTo>
                      <a:lnTo>
                        <a:pt x="74" y="47"/>
                      </a:lnTo>
                      <a:lnTo>
                        <a:pt x="55" y="67"/>
                      </a:lnTo>
                      <a:lnTo>
                        <a:pt x="44" y="96"/>
                      </a:lnTo>
                      <a:lnTo>
                        <a:pt x="44" y="111"/>
                      </a:lnTo>
                      <a:lnTo>
                        <a:pt x="44" y="129"/>
                      </a:lnTo>
                      <a:lnTo>
                        <a:pt x="55" y="158"/>
                      </a:lnTo>
                      <a:lnTo>
                        <a:pt x="75" y="178"/>
                      </a:lnTo>
                      <a:lnTo>
                        <a:pt x="101" y="189"/>
                      </a:lnTo>
                      <a:lnTo>
                        <a:pt x="115" y="190"/>
                      </a:lnTo>
                      <a:lnTo>
                        <a:pt x="138" y="188"/>
                      </a:lnTo>
                      <a:lnTo>
                        <a:pt x="157" y="179"/>
                      </a:lnTo>
                      <a:lnTo>
                        <a:pt x="168" y="205"/>
                      </a:lnTo>
                      <a:lnTo>
                        <a:pt x="157" y="210"/>
                      </a:lnTo>
                      <a:lnTo>
                        <a:pt x="129" y="218"/>
                      </a:lnTo>
                      <a:lnTo>
                        <a:pt x="114" y="219"/>
                      </a:lnTo>
                      <a:lnTo>
                        <a:pt x="89" y="218"/>
                      </a:lnTo>
                      <a:lnTo>
                        <a:pt x="46" y="201"/>
                      </a:lnTo>
                      <a:lnTo>
                        <a:pt x="17" y="173"/>
                      </a:lnTo>
                      <a:lnTo>
                        <a:pt x="1" y="134"/>
                      </a:lnTo>
                      <a:lnTo>
                        <a:pt x="0" y="111"/>
                      </a:lnTo>
                      <a:lnTo>
                        <a:pt x="1" y="90"/>
                      </a:lnTo>
                      <a:lnTo>
                        <a:pt x="17" y="53"/>
                      </a:lnTo>
                      <a:lnTo>
                        <a:pt x="48" y="24"/>
                      </a:lnTo>
                      <a:lnTo>
                        <a:pt x="89" y="8"/>
                      </a:lnTo>
                      <a:lnTo>
                        <a:pt x="115" y="6"/>
                      </a:lnTo>
                      <a:lnTo>
                        <a:pt x="131" y="6"/>
                      </a:lnTo>
                      <a:lnTo>
                        <a:pt x="158" y="16"/>
                      </a:lnTo>
                      <a:lnTo>
                        <a:pt x="169" y="22"/>
                      </a:lnTo>
                      <a:lnTo>
                        <a:pt x="157" y="47"/>
                      </a:lnTo>
                      <a:close/>
                      <a:moveTo>
                        <a:pt x="243" y="219"/>
                      </a:moveTo>
                      <a:lnTo>
                        <a:pt x="260" y="218"/>
                      </a:lnTo>
                      <a:lnTo>
                        <a:pt x="288" y="207"/>
                      </a:lnTo>
                      <a:lnTo>
                        <a:pt x="308" y="187"/>
                      </a:lnTo>
                      <a:lnTo>
                        <a:pt x="319" y="158"/>
                      </a:lnTo>
                      <a:lnTo>
                        <a:pt x="319" y="141"/>
                      </a:lnTo>
                      <a:lnTo>
                        <a:pt x="317" y="124"/>
                      </a:lnTo>
                      <a:lnTo>
                        <a:pt x="306" y="96"/>
                      </a:lnTo>
                      <a:lnTo>
                        <a:pt x="285" y="76"/>
                      </a:lnTo>
                      <a:lnTo>
                        <a:pt x="258" y="67"/>
                      </a:lnTo>
                      <a:lnTo>
                        <a:pt x="243" y="65"/>
                      </a:lnTo>
                      <a:lnTo>
                        <a:pt x="229" y="67"/>
                      </a:lnTo>
                      <a:lnTo>
                        <a:pt x="203" y="76"/>
                      </a:lnTo>
                      <a:lnTo>
                        <a:pt x="182" y="96"/>
                      </a:lnTo>
                      <a:lnTo>
                        <a:pt x="169" y="122"/>
                      </a:lnTo>
                      <a:lnTo>
                        <a:pt x="168" y="141"/>
                      </a:lnTo>
                      <a:lnTo>
                        <a:pt x="169" y="156"/>
                      </a:lnTo>
                      <a:lnTo>
                        <a:pt x="180" y="185"/>
                      </a:lnTo>
                      <a:lnTo>
                        <a:pt x="200" y="207"/>
                      </a:lnTo>
                      <a:lnTo>
                        <a:pt x="227" y="218"/>
                      </a:lnTo>
                      <a:lnTo>
                        <a:pt x="243" y="219"/>
                      </a:lnTo>
                      <a:close/>
                      <a:moveTo>
                        <a:pt x="243" y="198"/>
                      </a:moveTo>
                      <a:lnTo>
                        <a:pt x="234" y="196"/>
                      </a:lnTo>
                      <a:lnTo>
                        <a:pt x="220" y="187"/>
                      </a:lnTo>
                      <a:lnTo>
                        <a:pt x="209" y="161"/>
                      </a:lnTo>
                      <a:lnTo>
                        <a:pt x="208" y="141"/>
                      </a:lnTo>
                      <a:lnTo>
                        <a:pt x="209" y="122"/>
                      </a:lnTo>
                      <a:lnTo>
                        <a:pt x="220" y="96"/>
                      </a:lnTo>
                      <a:lnTo>
                        <a:pt x="234" y="88"/>
                      </a:lnTo>
                      <a:lnTo>
                        <a:pt x="243" y="87"/>
                      </a:lnTo>
                      <a:lnTo>
                        <a:pt x="254" y="88"/>
                      </a:lnTo>
                      <a:lnTo>
                        <a:pt x="267" y="98"/>
                      </a:lnTo>
                      <a:lnTo>
                        <a:pt x="277" y="122"/>
                      </a:lnTo>
                      <a:lnTo>
                        <a:pt x="278" y="141"/>
                      </a:lnTo>
                      <a:lnTo>
                        <a:pt x="277" y="161"/>
                      </a:lnTo>
                      <a:lnTo>
                        <a:pt x="267" y="187"/>
                      </a:lnTo>
                      <a:lnTo>
                        <a:pt x="254" y="196"/>
                      </a:lnTo>
                      <a:lnTo>
                        <a:pt x="243" y="198"/>
                      </a:lnTo>
                      <a:close/>
                      <a:moveTo>
                        <a:pt x="336" y="0"/>
                      </a:moveTo>
                      <a:lnTo>
                        <a:pt x="335" y="216"/>
                      </a:lnTo>
                      <a:lnTo>
                        <a:pt x="374" y="216"/>
                      </a:lnTo>
                      <a:lnTo>
                        <a:pt x="374" y="0"/>
                      </a:lnTo>
                      <a:lnTo>
                        <a:pt x="336" y="0"/>
                      </a:lnTo>
                      <a:close/>
                      <a:moveTo>
                        <a:pt x="399" y="0"/>
                      </a:moveTo>
                      <a:lnTo>
                        <a:pt x="397" y="216"/>
                      </a:lnTo>
                      <a:lnTo>
                        <a:pt x="436" y="216"/>
                      </a:lnTo>
                      <a:lnTo>
                        <a:pt x="436" y="0"/>
                      </a:lnTo>
                      <a:lnTo>
                        <a:pt x="399" y="0"/>
                      </a:lnTo>
                      <a:close/>
                      <a:moveTo>
                        <a:pt x="585" y="147"/>
                      </a:moveTo>
                      <a:lnTo>
                        <a:pt x="587" y="130"/>
                      </a:lnTo>
                      <a:lnTo>
                        <a:pt x="581" y="102"/>
                      </a:lnTo>
                      <a:lnTo>
                        <a:pt x="565" y="79"/>
                      </a:lnTo>
                      <a:lnTo>
                        <a:pt x="542" y="67"/>
                      </a:lnTo>
                      <a:lnTo>
                        <a:pt x="525" y="65"/>
                      </a:lnTo>
                      <a:lnTo>
                        <a:pt x="511" y="67"/>
                      </a:lnTo>
                      <a:lnTo>
                        <a:pt x="484" y="76"/>
                      </a:lnTo>
                      <a:lnTo>
                        <a:pt x="464" y="96"/>
                      </a:lnTo>
                      <a:lnTo>
                        <a:pt x="453" y="124"/>
                      </a:lnTo>
                      <a:lnTo>
                        <a:pt x="451" y="141"/>
                      </a:lnTo>
                      <a:lnTo>
                        <a:pt x="453" y="158"/>
                      </a:lnTo>
                      <a:lnTo>
                        <a:pt x="464" y="187"/>
                      </a:lnTo>
                      <a:lnTo>
                        <a:pt x="484" y="208"/>
                      </a:lnTo>
                      <a:lnTo>
                        <a:pt x="511" y="219"/>
                      </a:lnTo>
                      <a:lnTo>
                        <a:pt x="528" y="221"/>
                      </a:lnTo>
                      <a:lnTo>
                        <a:pt x="540" y="219"/>
                      </a:lnTo>
                      <a:lnTo>
                        <a:pt x="570" y="212"/>
                      </a:lnTo>
                      <a:lnTo>
                        <a:pt x="585" y="204"/>
                      </a:lnTo>
                      <a:lnTo>
                        <a:pt x="573" y="183"/>
                      </a:lnTo>
                      <a:lnTo>
                        <a:pt x="557" y="193"/>
                      </a:lnTo>
                      <a:lnTo>
                        <a:pt x="534" y="195"/>
                      </a:lnTo>
                      <a:lnTo>
                        <a:pt x="525" y="194"/>
                      </a:lnTo>
                      <a:lnTo>
                        <a:pt x="511" y="187"/>
                      </a:lnTo>
                      <a:lnTo>
                        <a:pt x="499" y="174"/>
                      </a:lnTo>
                      <a:lnTo>
                        <a:pt x="493" y="156"/>
                      </a:lnTo>
                      <a:lnTo>
                        <a:pt x="493" y="147"/>
                      </a:lnTo>
                      <a:lnTo>
                        <a:pt x="585" y="147"/>
                      </a:lnTo>
                      <a:close/>
                      <a:moveTo>
                        <a:pt x="493" y="125"/>
                      </a:moveTo>
                      <a:lnTo>
                        <a:pt x="494" y="110"/>
                      </a:lnTo>
                      <a:lnTo>
                        <a:pt x="505" y="94"/>
                      </a:lnTo>
                      <a:lnTo>
                        <a:pt x="517" y="88"/>
                      </a:lnTo>
                      <a:lnTo>
                        <a:pt x="524" y="88"/>
                      </a:lnTo>
                      <a:lnTo>
                        <a:pt x="531" y="88"/>
                      </a:lnTo>
                      <a:lnTo>
                        <a:pt x="542" y="94"/>
                      </a:lnTo>
                      <a:lnTo>
                        <a:pt x="551" y="109"/>
                      </a:lnTo>
                      <a:lnTo>
                        <a:pt x="551" y="125"/>
                      </a:lnTo>
                      <a:lnTo>
                        <a:pt x="493" y="125"/>
                      </a:lnTo>
                      <a:close/>
                      <a:moveTo>
                        <a:pt x="898" y="148"/>
                      </a:moveTo>
                      <a:lnTo>
                        <a:pt x="899" y="131"/>
                      </a:lnTo>
                      <a:lnTo>
                        <a:pt x="893" y="102"/>
                      </a:lnTo>
                      <a:lnTo>
                        <a:pt x="878" y="80"/>
                      </a:lnTo>
                      <a:lnTo>
                        <a:pt x="855" y="68"/>
                      </a:lnTo>
                      <a:lnTo>
                        <a:pt x="838" y="67"/>
                      </a:lnTo>
                      <a:lnTo>
                        <a:pt x="823" y="68"/>
                      </a:lnTo>
                      <a:lnTo>
                        <a:pt x="796" y="78"/>
                      </a:lnTo>
                      <a:lnTo>
                        <a:pt x="776" y="96"/>
                      </a:lnTo>
                      <a:lnTo>
                        <a:pt x="765" y="124"/>
                      </a:lnTo>
                      <a:lnTo>
                        <a:pt x="764" y="141"/>
                      </a:lnTo>
                      <a:lnTo>
                        <a:pt x="765" y="158"/>
                      </a:lnTo>
                      <a:lnTo>
                        <a:pt x="776" y="188"/>
                      </a:lnTo>
                      <a:lnTo>
                        <a:pt x="796" y="209"/>
                      </a:lnTo>
                      <a:lnTo>
                        <a:pt x="824" y="221"/>
                      </a:lnTo>
                      <a:lnTo>
                        <a:pt x="841" y="221"/>
                      </a:lnTo>
                      <a:lnTo>
                        <a:pt x="853" y="221"/>
                      </a:lnTo>
                      <a:lnTo>
                        <a:pt x="882" y="213"/>
                      </a:lnTo>
                      <a:lnTo>
                        <a:pt x="896" y="204"/>
                      </a:lnTo>
                      <a:lnTo>
                        <a:pt x="886" y="184"/>
                      </a:lnTo>
                      <a:lnTo>
                        <a:pt x="869" y="193"/>
                      </a:lnTo>
                      <a:lnTo>
                        <a:pt x="847" y="195"/>
                      </a:lnTo>
                      <a:lnTo>
                        <a:pt x="838" y="195"/>
                      </a:lnTo>
                      <a:lnTo>
                        <a:pt x="823" y="188"/>
                      </a:lnTo>
                      <a:lnTo>
                        <a:pt x="812" y="175"/>
                      </a:lnTo>
                      <a:lnTo>
                        <a:pt x="805" y="158"/>
                      </a:lnTo>
                      <a:lnTo>
                        <a:pt x="805" y="147"/>
                      </a:lnTo>
                      <a:lnTo>
                        <a:pt x="898" y="148"/>
                      </a:lnTo>
                      <a:close/>
                      <a:moveTo>
                        <a:pt x="805" y="127"/>
                      </a:moveTo>
                      <a:lnTo>
                        <a:pt x="807" y="111"/>
                      </a:lnTo>
                      <a:lnTo>
                        <a:pt x="818" y="96"/>
                      </a:lnTo>
                      <a:lnTo>
                        <a:pt x="829" y="89"/>
                      </a:lnTo>
                      <a:lnTo>
                        <a:pt x="838" y="88"/>
                      </a:lnTo>
                      <a:lnTo>
                        <a:pt x="844" y="89"/>
                      </a:lnTo>
                      <a:lnTo>
                        <a:pt x="855" y="94"/>
                      </a:lnTo>
                      <a:lnTo>
                        <a:pt x="863" y="110"/>
                      </a:lnTo>
                      <a:lnTo>
                        <a:pt x="863" y="127"/>
                      </a:lnTo>
                      <a:lnTo>
                        <a:pt x="805" y="127"/>
                      </a:lnTo>
                      <a:close/>
                      <a:moveTo>
                        <a:pt x="749" y="70"/>
                      </a:moveTo>
                      <a:lnTo>
                        <a:pt x="710" y="70"/>
                      </a:lnTo>
                      <a:lnTo>
                        <a:pt x="710" y="88"/>
                      </a:lnTo>
                      <a:lnTo>
                        <a:pt x="710" y="88"/>
                      </a:lnTo>
                      <a:lnTo>
                        <a:pt x="702" y="79"/>
                      </a:lnTo>
                      <a:lnTo>
                        <a:pt x="680" y="68"/>
                      </a:lnTo>
                      <a:lnTo>
                        <a:pt x="667" y="67"/>
                      </a:lnTo>
                      <a:lnTo>
                        <a:pt x="653" y="68"/>
                      </a:lnTo>
                      <a:lnTo>
                        <a:pt x="628" y="79"/>
                      </a:lnTo>
                      <a:lnTo>
                        <a:pt x="611" y="100"/>
                      </a:lnTo>
                      <a:lnTo>
                        <a:pt x="601" y="128"/>
                      </a:lnTo>
                      <a:lnTo>
                        <a:pt x="599" y="142"/>
                      </a:lnTo>
                      <a:lnTo>
                        <a:pt x="601" y="159"/>
                      </a:lnTo>
                      <a:lnTo>
                        <a:pt x="610" y="188"/>
                      </a:lnTo>
                      <a:lnTo>
                        <a:pt x="626" y="208"/>
                      </a:lnTo>
                      <a:lnTo>
                        <a:pt x="650" y="219"/>
                      </a:lnTo>
                      <a:lnTo>
                        <a:pt x="664" y="221"/>
                      </a:lnTo>
                      <a:lnTo>
                        <a:pt x="679" y="219"/>
                      </a:lnTo>
                      <a:lnTo>
                        <a:pt x="702" y="205"/>
                      </a:lnTo>
                      <a:lnTo>
                        <a:pt x="710" y="196"/>
                      </a:lnTo>
                      <a:lnTo>
                        <a:pt x="710" y="195"/>
                      </a:lnTo>
                      <a:lnTo>
                        <a:pt x="710" y="215"/>
                      </a:lnTo>
                      <a:lnTo>
                        <a:pt x="710" y="228"/>
                      </a:lnTo>
                      <a:lnTo>
                        <a:pt x="702" y="247"/>
                      </a:lnTo>
                      <a:lnTo>
                        <a:pt x="691" y="259"/>
                      </a:lnTo>
                      <a:lnTo>
                        <a:pt x="675" y="266"/>
                      </a:lnTo>
                      <a:lnTo>
                        <a:pt x="665" y="266"/>
                      </a:lnTo>
                      <a:lnTo>
                        <a:pt x="651" y="266"/>
                      </a:lnTo>
                      <a:lnTo>
                        <a:pt x="626" y="259"/>
                      </a:lnTo>
                      <a:lnTo>
                        <a:pt x="614" y="253"/>
                      </a:lnTo>
                      <a:lnTo>
                        <a:pt x="607" y="277"/>
                      </a:lnTo>
                      <a:lnTo>
                        <a:pt x="621" y="283"/>
                      </a:lnTo>
                      <a:lnTo>
                        <a:pt x="653" y="290"/>
                      </a:lnTo>
                      <a:lnTo>
                        <a:pt x="668" y="290"/>
                      </a:lnTo>
                      <a:lnTo>
                        <a:pt x="684" y="290"/>
                      </a:lnTo>
                      <a:lnTo>
                        <a:pt x="713" y="281"/>
                      </a:lnTo>
                      <a:lnTo>
                        <a:pt x="735" y="261"/>
                      </a:lnTo>
                      <a:lnTo>
                        <a:pt x="747" y="227"/>
                      </a:lnTo>
                      <a:lnTo>
                        <a:pt x="749" y="204"/>
                      </a:lnTo>
                      <a:lnTo>
                        <a:pt x="749" y="70"/>
                      </a:lnTo>
                      <a:close/>
                      <a:moveTo>
                        <a:pt x="676" y="90"/>
                      </a:moveTo>
                      <a:lnTo>
                        <a:pt x="684" y="90"/>
                      </a:lnTo>
                      <a:lnTo>
                        <a:pt x="698" y="99"/>
                      </a:lnTo>
                      <a:lnTo>
                        <a:pt x="708" y="121"/>
                      </a:lnTo>
                      <a:lnTo>
                        <a:pt x="710" y="139"/>
                      </a:lnTo>
                      <a:lnTo>
                        <a:pt x="708" y="162"/>
                      </a:lnTo>
                      <a:lnTo>
                        <a:pt x="696" y="187"/>
                      </a:lnTo>
                      <a:lnTo>
                        <a:pt x="682" y="196"/>
                      </a:lnTo>
                      <a:lnTo>
                        <a:pt x="673" y="196"/>
                      </a:lnTo>
                      <a:lnTo>
                        <a:pt x="666" y="196"/>
                      </a:lnTo>
                      <a:lnTo>
                        <a:pt x="653" y="187"/>
                      </a:lnTo>
                      <a:lnTo>
                        <a:pt x="642" y="162"/>
                      </a:lnTo>
                      <a:lnTo>
                        <a:pt x="641" y="141"/>
                      </a:lnTo>
                      <a:lnTo>
                        <a:pt x="642" y="121"/>
                      </a:lnTo>
                      <a:lnTo>
                        <a:pt x="653" y="98"/>
                      </a:lnTo>
                      <a:lnTo>
                        <a:pt x="667" y="90"/>
                      </a:lnTo>
                      <a:lnTo>
                        <a:pt x="676" y="90"/>
                      </a:lnTo>
                      <a:close/>
                    </a:path>
                  </a:pathLst>
                </a:custGeom>
                <a:solidFill>
                  <a:srgbClr val="0068A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2" name="Freeform 154"/>
                <p:cNvSpPr>
                  <a:spLocks noEditPoints="1"/>
                </p:cNvSpPr>
                <p:nvPr/>
              </p:nvSpPr>
              <p:spPr bwMode="auto">
                <a:xfrm>
                  <a:off x="1954214" y="1498601"/>
                  <a:ext cx="228600" cy="52388"/>
                </a:xfrm>
                <a:custGeom>
                  <a:avLst/>
                  <a:gdLst/>
                  <a:ahLst/>
                  <a:cxnLst>
                    <a:cxn ang="0">
                      <a:pos x="40" y="188"/>
                    </a:cxn>
                    <a:cxn ang="0">
                      <a:pos x="0" y="216"/>
                    </a:cxn>
                    <a:cxn ang="0">
                      <a:pos x="362" y="76"/>
                    </a:cxn>
                    <a:cxn ang="0">
                      <a:pos x="415" y="66"/>
                    </a:cxn>
                    <a:cxn ang="0">
                      <a:pos x="454" y="109"/>
                    </a:cxn>
                    <a:cxn ang="0">
                      <a:pos x="416" y="217"/>
                    </a:cxn>
                    <a:cxn ang="0">
                      <a:pos x="400" y="94"/>
                    </a:cxn>
                    <a:cxn ang="0">
                      <a:pos x="353" y="113"/>
                    </a:cxn>
                    <a:cxn ang="0">
                      <a:pos x="312" y="217"/>
                    </a:cxn>
                    <a:cxn ang="0">
                      <a:pos x="351" y="86"/>
                    </a:cxn>
                    <a:cxn ang="0">
                      <a:pos x="630" y="0"/>
                    </a:cxn>
                    <a:cxn ang="0">
                      <a:pos x="590" y="86"/>
                    </a:cxn>
                    <a:cxn ang="0">
                      <a:pos x="544" y="66"/>
                    </a:cxn>
                    <a:cxn ang="0">
                      <a:pos x="487" y="100"/>
                    </a:cxn>
                    <a:cxn ang="0">
                      <a:pos x="476" y="159"/>
                    </a:cxn>
                    <a:cxn ang="0">
                      <a:pos x="527" y="219"/>
                    </a:cxn>
                    <a:cxn ang="0">
                      <a:pos x="582" y="205"/>
                    </a:cxn>
                    <a:cxn ang="0">
                      <a:pos x="590" y="217"/>
                    </a:cxn>
                    <a:cxn ang="0">
                      <a:pos x="576" y="99"/>
                    </a:cxn>
                    <a:cxn ang="0">
                      <a:pos x="589" y="162"/>
                    </a:cxn>
                    <a:cxn ang="0">
                      <a:pos x="553" y="197"/>
                    </a:cxn>
                    <a:cxn ang="0">
                      <a:pos x="519" y="162"/>
                    </a:cxn>
                    <a:cxn ang="0">
                      <a:pos x="531" y="97"/>
                    </a:cxn>
                    <a:cxn ang="0">
                      <a:pos x="729" y="222"/>
                    </a:cxn>
                    <a:cxn ang="0">
                      <a:pos x="796" y="188"/>
                    </a:cxn>
                    <a:cxn ang="0">
                      <a:pos x="807" y="125"/>
                    </a:cxn>
                    <a:cxn ang="0">
                      <a:pos x="744" y="68"/>
                    </a:cxn>
                    <a:cxn ang="0">
                      <a:pos x="686" y="77"/>
                    </a:cxn>
                    <a:cxn ang="0">
                      <a:pos x="650" y="142"/>
                    </a:cxn>
                    <a:cxn ang="0">
                      <a:pos x="684" y="208"/>
                    </a:cxn>
                    <a:cxn ang="0">
                      <a:pos x="729" y="199"/>
                    </a:cxn>
                    <a:cxn ang="0">
                      <a:pos x="693" y="162"/>
                    </a:cxn>
                    <a:cxn ang="0">
                      <a:pos x="706" y="99"/>
                    </a:cxn>
                    <a:cxn ang="0">
                      <a:pos x="740" y="89"/>
                    </a:cxn>
                    <a:cxn ang="0">
                      <a:pos x="766" y="143"/>
                    </a:cxn>
                    <a:cxn ang="0">
                      <a:pos x="740" y="198"/>
                    </a:cxn>
                    <a:cxn ang="0">
                      <a:pos x="879" y="77"/>
                    </a:cxn>
                    <a:cxn ang="0">
                      <a:pos x="933" y="68"/>
                    </a:cxn>
                    <a:cxn ang="0">
                      <a:pos x="972" y="110"/>
                    </a:cxn>
                    <a:cxn ang="0">
                      <a:pos x="933" y="218"/>
                    </a:cxn>
                    <a:cxn ang="0">
                      <a:pos x="918" y="96"/>
                    </a:cxn>
                    <a:cxn ang="0">
                      <a:pos x="870" y="114"/>
                    </a:cxn>
                    <a:cxn ang="0">
                      <a:pos x="830" y="218"/>
                    </a:cxn>
                    <a:cxn ang="0">
                      <a:pos x="867" y="88"/>
                    </a:cxn>
                    <a:cxn ang="0">
                      <a:pos x="258" y="208"/>
                    </a:cxn>
                    <a:cxn ang="0">
                      <a:pos x="291" y="142"/>
                    </a:cxn>
                    <a:cxn ang="0">
                      <a:pos x="254" y="76"/>
                    </a:cxn>
                    <a:cxn ang="0">
                      <a:pos x="197" y="66"/>
                    </a:cxn>
                    <a:cxn ang="0">
                      <a:pos x="132" y="124"/>
                    </a:cxn>
                    <a:cxn ang="0">
                      <a:pos x="143" y="187"/>
                    </a:cxn>
                    <a:cxn ang="0">
                      <a:pos x="211" y="221"/>
                    </a:cxn>
                    <a:cxn ang="0">
                      <a:pos x="186" y="187"/>
                    </a:cxn>
                    <a:cxn ang="0">
                      <a:pos x="175" y="122"/>
                    </a:cxn>
                    <a:cxn ang="0">
                      <a:pos x="211" y="88"/>
                    </a:cxn>
                    <a:cxn ang="0">
                      <a:pos x="247" y="122"/>
                    </a:cxn>
                    <a:cxn ang="0">
                      <a:pos x="236" y="187"/>
                    </a:cxn>
                  </a:cxnLst>
                  <a:rect l="0" t="0" r="r" b="b"/>
                  <a:pathLst>
                    <a:path w="972" h="222">
                      <a:moveTo>
                        <a:pt x="0" y="10"/>
                      </a:moveTo>
                      <a:lnTo>
                        <a:pt x="41" y="10"/>
                      </a:lnTo>
                      <a:lnTo>
                        <a:pt x="40" y="188"/>
                      </a:lnTo>
                      <a:lnTo>
                        <a:pt x="126" y="190"/>
                      </a:lnTo>
                      <a:lnTo>
                        <a:pt x="126" y="217"/>
                      </a:lnTo>
                      <a:lnTo>
                        <a:pt x="0" y="216"/>
                      </a:lnTo>
                      <a:lnTo>
                        <a:pt x="0" y="10"/>
                      </a:lnTo>
                      <a:close/>
                      <a:moveTo>
                        <a:pt x="351" y="86"/>
                      </a:moveTo>
                      <a:lnTo>
                        <a:pt x="362" y="76"/>
                      </a:lnTo>
                      <a:lnTo>
                        <a:pt x="388" y="66"/>
                      </a:lnTo>
                      <a:lnTo>
                        <a:pt x="402" y="66"/>
                      </a:lnTo>
                      <a:lnTo>
                        <a:pt x="415" y="66"/>
                      </a:lnTo>
                      <a:lnTo>
                        <a:pt x="435" y="74"/>
                      </a:lnTo>
                      <a:lnTo>
                        <a:pt x="447" y="88"/>
                      </a:lnTo>
                      <a:lnTo>
                        <a:pt x="454" y="109"/>
                      </a:lnTo>
                      <a:lnTo>
                        <a:pt x="455" y="122"/>
                      </a:lnTo>
                      <a:lnTo>
                        <a:pt x="455" y="217"/>
                      </a:lnTo>
                      <a:lnTo>
                        <a:pt x="416" y="217"/>
                      </a:lnTo>
                      <a:lnTo>
                        <a:pt x="416" y="127"/>
                      </a:lnTo>
                      <a:lnTo>
                        <a:pt x="415" y="111"/>
                      </a:lnTo>
                      <a:lnTo>
                        <a:pt x="400" y="94"/>
                      </a:lnTo>
                      <a:lnTo>
                        <a:pt x="386" y="93"/>
                      </a:lnTo>
                      <a:lnTo>
                        <a:pt x="373" y="94"/>
                      </a:lnTo>
                      <a:lnTo>
                        <a:pt x="353" y="113"/>
                      </a:lnTo>
                      <a:lnTo>
                        <a:pt x="351" y="129"/>
                      </a:lnTo>
                      <a:lnTo>
                        <a:pt x="351" y="217"/>
                      </a:lnTo>
                      <a:lnTo>
                        <a:pt x="312" y="217"/>
                      </a:lnTo>
                      <a:lnTo>
                        <a:pt x="312" y="69"/>
                      </a:lnTo>
                      <a:lnTo>
                        <a:pt x="351" y="69"/>
                      </a:lnTo>
                      <a:lnTo>
                        <a:pt x="351" y="86"/>
                      </a:lnTo>
                      <a:close/>
                      <a:moveTo>
                        <a:pt x="590" y="217"/>
                      </a:moveTo>
                      <a:lnTo>
                        <a:pt x="630" y="217"/>
                      </a:lnTo>
                      <a:lnTo>
                        <a:pt x="630" y="0"/>
                      </a:lnTo>
                      <a:lnTo>
                        <a:pt x="592" y="0"/>
                      </a:lnTo>
                      <a:lnTo>
                        <a:pt x="590" y="86"/>
                      </a:lnTo>
                      <a:lnTo>
                        <a:pt x="590" y="86"/>
                      </a:lnTo>
                      <a:lnTo>
                        <a:pt x="582" y="77"/>
                      </a:lnTo>
                      <a:lnTo>
                        <a:pt x="559" y="68"/>
                      </a:lnTo>
                      <a:lnTo>
                        <a:pt x="544" y="66"/>
                      </a:lnTo>
                      <a:lnTo>
                        <a:pt x="529" y="68"/>
                      </a:lnTo>
                      <a:lnTo>
                        <a:pt x="504" y="80"/>
                      </a:lnTo>
                      <a:lnTo>
                        <a:pt x="487" y="100"/>
                      </a:lnTo>
                      <a:lnTo>
                        <a:pt x="476" y="128"/>
                      </a:lnTo>
                      <a:lnTo>
                        <a:pt x="475" y="142"/>
                      </a:lnTo>
                      <a:lnTo>
                        <a:pt x="476" y="159"/>
                      </a:lnTo>
                      <a:lnTo>
                        <a:pt x="485" y="188"/>
                      </a:lnTo>
                      <a:lnTo>
                        <a:pt x="502" y="208"/>
                      </a:lnTo>
                      <a:lnTo>
                        <a:pt x="527" y="219"/>
                      </a:lnTo>
                      <a:lnTo>
                        <a:pt x="541" y="221"/>
                      </a:lnTo>
                      <a:lnTo>
                        <a:pt x="558" y="219"/>
                      </a:lnTo>
                      <a:lnTo>
                        <a:pt x="582" y="205"/>
                      </a:lnTo>
                      <a:lnTo>
                        <a:pt x="590" y="197"/>
                      </a:lnTo>
                      <a:lnTo>
                        <a:pt x="590" y="197"/>
                      </a:lnTo>
                      <a:lnTo>
                        <a:pt x="590" y="217"/>
                      </a:lnTo>
                      <a:close/>
                      <a:moveTo>
                        <a:pt x="554" y="90"/>
                      </a:moveTo>
                      <a:lnTo>
                        <a:pt x="562" y="90"/>
                      </a:lnTo>
                      <a:lnTo>
                        <a:pt x="576" y="99"/>
                      </a:lnTo>
                      <a:lnTo>
                        <a:pt x="589" y="120"/>
                      </a:lnTo>
                      <a:lnTo>
                        <a:pt x="590" y="139"/>
                      </a:lnTo>
                      <a:lnTo>
                        <a:pt x="589" y="162"/>
                      </a:lnTo>
                      <a:lnTo>
                        <a:pt x="576" y="187"/>
                      </a:lnTo>
                      <a:lnTo>
                        <a:pt x="562" y="197"/>
                      </a:lnTo>
                      <a:lnTo>
                        <a:pt x="553" y="197"/>
                      </a:lnTo>
                      <a:lnTo>
                        <a:pt x="544" y="197"/>
                      </a:lnTo>
                      <a:lnTo>
                        <a:pt x="530" y="187"/>
                      </a:lnTo>
                      <a:lnTo>
                        <a:pt x="519" y="162"/>
                      </a:lnTo>
                      <a:lnTo>
                        <a:pt x="518" y="140"/>
                      </a:lnTo>
                      <a:lnTo>
                        <a:pt x="519" y="120"/>
                      </a:lnTo>
                      <a:lnTo>
                        <a:pt x="531" y="97"/>
                      </a:lnTo>
                      <a:lnTo>
                        <a:pt x="545" y="90"/>
                      </a:lnTo>
                      <a:lnTo>
                        <a:pt x="554" y="90"/>
                      </a:lnTo>
                      <a:close/>
                      <a:moveTo>
                        <a:pt x="729" y="222"/>
                      </a:moveTo>
                      <a:lnTo>
                        <a:pt x="746" y="221"/>
                      </a:lnTo>
                      <a:lnTo>
                        <a:pt x="775" y="210"/>
                      </a:lnTo>
                      <a:lnTo>
                        <a:pt x="796" y="188"/>
                      </a:lnTo>
                      <a:lnTo>
                        <a:pt x="807" y="159"/>
                      </a:lnTo>
                      <a:lnTo>
                        <a:pt x="809" y="143"/>
                      </a:lnTo>
                      <a:lnTo>
                        <a:pt x="807" y="125"/>
                      </a:lnTo>
                      <a:lnTo>
                        <a:pt x="795" y="96"/>
                      </a:lnTo>
                      <a:lnTo>
                        <a:pt x="772" y="77"/>
                      </a:lnTo>
                      <a:lnTo>
                        <a:pt x="744" y="68"/>
                      </a:lnTo>
                      <a:lnTo>
                        <a:pt x="730" y="66"/>
                      </a:lnTo>
                      <a:lnTo>
                        <a:pt x="715" y="68"/>
                      </a:lnTo>
                      <a:lnTo>
                        <a:pt x="686" y="77"/>
                      </a:lnTo>
                      <a:lnTo>
                        <a:pt x="664" y="96"/>
                      </a:lnTo>
                      <a:lnTo>
                        <a:pt x="650" y="124"/>
                      </a:lnTo>
                      <a:lnTo>
                        <a:pt x="650" y="142"/>
                      </a:lnTo>
                      <a:lnTo>
                        <a:pt x="650" y="159"/>
                      </a:lnTo>
                      <a:lnTo>
                        <a:pt x="662" y="188"/>
                      </a:lnTo>
                      <a:lnTo>
                        <a:pt x="684" y="208"/>
                      </a:lnTo>
                      <a:lnTo>
                        <a:pt x="712" y="221"/>
                      </a:lnTo>
                      <a:lnTo>
                        <a:pt x="729" y="222"/>
                      </a:lnTo>
                      <a:close/>
                      <a:moveTo>
                        <a:pt x="729" y="199"/>
                      </a:moveTo>
                      <a:lnTo>
                        <a:pt x="718" y="198"/>
                      </a:lnTo>
                      <a:lnTo>
                        <a:pt x="704" y="188"/>
                      </a:lnTo>
                      <a:lnTo>
                        <a:pt x="693" y="162"/>
                      </a:lnTo>
                      <a:lnTo>
                        <a:pt x="692" y="142"/>
                      </a:lnTo>
                      <a:lnTo>
                        <a:pt x="693" y="123"/>
                      </a:lnTo>
                      <a:lnTo>
                        <a:pt x="706" y="99"/>
                      </a:lnTo>
                      <a:lnTo>
                        <a:pt x="719" y="89"/>
                      </a:lnTo>
                      <a:lnTo>
                        <a:pt x="730" y="89"/>
                      </a:lnTo>
                      <a:lnTo>
                        <a:pt x="740" y="89"/>
                      </a:lnTo>
                      <a:lnTo>
                        <a:pt x="753" y="99"/>
                      </a:lnTo>
                      <a:lnTo>
                        <a:pt x="765" y="123"/>
                      </a:lnTo>
                      <a:lnTo>
                        <a:pt x="766" y="143"/>
                      </a:lnTo>
                      <a:lnTo>
                        <a:pt x="765" y="163"/>
                      </a:lnTo>
                      <a:lnTo>
                        <a:pt x="753" y="188"/>
                      </a:lnTo>
                      <a:lnTo>
                        <a:pt x="740" y="198"/>
                      </a:lnTo>
                      <a:lnTo>
                        <a:pt x="729" y="199"/>
                      </a:lnTo>
                      <a:close/>
                      <a:moveTo>
                        <a:pt x="867" y="88"/>
                      </a:moveTo>
                      <a:lnTo>
                        <a:pt x="879" y="77"/>
                      </a:lnTo>
                      <a:lnTo>
                        <a:pt x="906" y="68"/>
                      </a:lnTo>
                      <a:lnTo>
                        <a:pt x="919" y="66"/>
                      </a:lnTo>
                      <a:lnTo>
                        <a:pt x="933" y="68"/>
                      </a:lnTo>
                      <a:lnTo>
                        <a:pt x="952" y="75"/>
                      </a:lnTo>
                      <a:lnTo>
                        <a:pt x="966" y="89"/>
                      </a:lnTo>
                      <a:lnTo>
                        <a:pt x="972" y="110"/>
                      </a:lnTo>
                      <a:lnTo>
                        <a:pt x="972" y="123"/>
                      </a:lnTo>
                      <a:lnTo>
                        <a:pt x="972" y="218"/>
                      </a:lnTo>
                      <a:lnTo>
                        <a:pt x="933" y="218"/>
                      </a:lnTo>
                      <a:lnTo>
                        <a:pt x="934" y="128"/>
                      </a:lnTo>
                      <a:lnTo>
                        <a:pt x="933" y="113"/>
                      </a:lnTo>
                      <a:lnTo>
                        <a:pt x="918" y="96"/>
                      </a:lnTo>
                      <a:lnTo>
                        <a:pt x="903" y="93"/>
                      </a:lnTo>
                      <a:lnTo>
                        <a:pt x="889" y="96"/>
                      </a:lnTo>
                      <a:lnTo>
                        <a:pt x="870" y="114"/>
                      </a:lnTo>
                      <a:lnTo>
                        <a:pt x="867" y="130"/>
                      </a:lnTo>
                      <a:lnTo>
                        <a:pt x="867" y="218"/>
                      </a:lnTo>
                      <a:lnTo>
                        <a:pt x="830" y="218"/>
                      </a:lnTo>
                      <a:lnTo>
                        <a:pt x="830" y="70"/>
                      </a:lnTo>
                      <a:lnTo>
                        <a:pt x="867" y="70"/>
                      </a:lnTo>
                      <a:lnTo>
                        <a:pt x="867" y="88"/>
                      </a:lnTo>
                      <a:close/>
                      <a:moveTo>
                        <a:pt x="211" y="221"/>
                      </a:moveTo>
                      <a:lnTo>
                        <a:pt x="228" y="219"/>
                      </a:lnTo>
                      <a:lnTo>
                        <a:pt x="258" y="208"/>
                      </a:lnTo>
                      <a:lnTo>
                        <a:pt x="278" y="187"/>
                      </a:lnTo>
                      <a:lnTo>
                        <a:pt x="289" y="158"/>
                      </a:lnTo>
                      <a:lnTo>
                        <a:pt x="291" y="142"/>
                      </a:lnTo>
                      <a:lnTo>
                        <a:pt x="289" y="124"/>
                      </a:lnTo>
                      <a:lnTo>
                        <a:pt x="277" y="96"/>
                      </a:lnTo>
                      <a:lnTo>
                        <a:pt x="254" y="76"/>
                      </a:lnTo>
                      <a:lnTo>
                        <a:pt x="226" y="66"/>
                      </a:lnTo>
                      <a:lnTo>
                        <a:pt x="211" y="65"/>
                      </a:lnTo>
                      <a:lnTo>
                        <a:pt x="197" y="66"/>
                      </a:lnTo>
                      <a:lnTo>
                        <a:pt x="168" y="76"/>
                      </a:lnTo>
                      <a:lnTo>
                        <a:pt x="146" y="96"/>
                      </a:lnTo>
                      <a:lnTo>
                        <a:pt x="132" y="124"/>
                      </a:lnTo>
                      <a:lnTo>
                        <a:pt x="131" y="140"/>
                      </a:lnTo>
                      <a:lnTo>
                        <a:pt x="132" y="158"/>
                      </a:lnTo>
                      <a:lnTo>
                        <a:pt x="143" y="187"/>
                      </a:lnTo>
                      <a:lnTo>
                        <a:pt x="165" y="208"/>
                      </a:lnTo>
                      <a:lnTo>
                        <a:pt x="194" y="219"/>
                      </a:lnTo>
                      <a:lnTo>
                        <a:pt x="211" y="221"/>
                      </a:lnTo>
                      <a:close/>
                      <a:moveTo>
                        <a:pt x="211" y="198"/>
                      </a:moveTo>
                      <a:lnTo>
                        <a:pt x="202" y="197"/>
                      </a:lnTo>
                      <a:lnTo>
                        <a:pt x="186" y="187"/>
                      </a:lnTo>
                      <a:lnTo>
                        <a:pt x="175" y="162"/>
                      </a:lnTo>
                      <a:lnTo>
                        <a:pt x="174" y="140"/>
                      </a:lnTo>
                      <a:lnTo>
                        <a:pt x="175" y="122"/>
                      </a:lnTo>
                      <a:lnTo>
                        <a:pt x="188" y="97"/>
                      </a:lnTo>
                      <a:lnTo>
                        <a:pt x="202" y="88"/>
                      </a:lnTo>
                      <a:lnTo>
                        <a:pt x="211" y="88"/>
                      </a:lnTo>
                      <a:lnTo>
                        <a:pt x="222" y="88"/>
                      </a:lnTo>
                      <a:lnTo>
                        <a:pt x="236" y="97"/>
                      </a:lnTo>
                      <a:lnTo>
                        <a:pt x="247" y="122"/>
                      </a:lnTo>
                      <a:lnTo>
                        <a:pt x="248" y="142"/>
                      </a:lnTo>
                      <a:lnTo>
                        <a:pt x="247" y="162"/>
                      </a:lnTo>
                      <a:lnTo>
                        <a:pt x="236" y="187"/>
                      </a:lnTo>
                      <a:lnTo>
                        <a:pt x="222" y="197"/>
                      </a:lnTo>
                      <a:lnTo>
                        <a:pt x="211" y="198"/>
                      </a:lnTo>
                      <a:close/>
                    </a:path>
                  </a:pathLst>
                </a:custGeom>
                <a:solidFill>
                  <a:srgbClr val="72BAD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grpSp>
          <p:nvGrpSpPr>
            <p:cNvPr id="139" name="Grupo 406"/>
            <p:cNvGrpSpPr/>
            <p:nvPr/>
          </p:nvGrpSpPr>
          <p:grpSpPr>
            <a:xfrm>
              <a:off x="1697039" y="455613"/>
              <a:ext cx="985838" cy="1112838"/>
              <a:chOff x="1697039" y="455613"/>
              <a:chExt cx="985838" cy="1112838"/>
            </a:xfrm>
          </p:grpSpPr>
          <p:sp>
            <p:nvSpPr>
              <p:cNvPr id="140" name="Freeform 155"/>
              <p:cNvSpPr>
                <a:spLocks/>
              </p:cNvSpPr>
              <p:nvPr/>
            </p:nvSpPr>
            <p:spPr bwMode="auto">
              <a:xfrm>
                <a:off x="2198689" y="827088"/>
                <a:ext cx="484188" cy="325438"/>
              </a:xfrm>
              <a:custGeom>
                <a:avLst/>
                <a:gdLst/>
                <a:ahLst/>
                <a:cxnLst>
                  <a:cxn ang="0">
                    <a:pos x="53" y="111"/>
                  </a:cxn>
                  <a:cxn ang="0">
                    <a:pos x="336" y="319"/>
                  </a:cxn>
                  <a:cxn ang="0">
                    <a:pos x="569" y="481"/>
                  </a:cxn>
                  <a:cxn ang="0">
                    <a:pos x="790" y="644"/>
                  </a:cxn>
                  <a:cxn ang="0">
                    <a:pos x="923" y="759"/>
                  </a:cxn>
                  <a:cxn ang="0">
                    <a:pos x="1091" y="968"/>
                  </a:cxn>
                  <a:cxn ang="0">
                    <a:pos x="1166" y="1111"/>
                  </a:cxn>
                  <a:cxn ang="0">
                    <a:pos x="1226" y="1234"/>
                  </a:cxn>
                  <a:cxn ang="0">
                    <a:pos x="1352" y="1379"/>
                  </a:cxn>
                  <a:cxn ang="0">
                    <a:pos x="1428" y="1379"/>
                  </a:cxn>
                  <a:cxn ang="0">
                    <a:pos x="1636" y="1339"/>
                  </a:cxn>
                  <a:cxn ang="0">
                    <a:pos x="1933" y="1246"/>
                  </a:cxn>
                  <a:cxn ang="0">
                    <a:pos x="2008" y="1223"/>
                  </a:cxn>
                  <a:cxn ang="0">
                    <a:pos x="2025" y="1206"/>
                  </a:cxn>
                  <a:cxn ang="0">
                    <a:pos x="2048" y="1183"/>
                  </a:cxn>
                  <a:cxn ang="0">
                    <a:pos x="2056" y="1160"/>
                  </a:cxn>
                  <a:cxn ang="0">
                    <a:pos x="2059" y="1120"/>
                  </a:cxn>
                  <a:cxn ang="0">
                    <a:pos x="2054" y="1078"/>
                  </a:cxn>
                  <a:cxn ang="0">
                    <a:pos x="2042" y="1038"/>
                  </a:cxn>
                  <a:cxn ang="0">
                    <a:pos x="2025" y="997"/>
                  </a:cxn>
                  <a:cxn ang="0">
                    <a:pos x="2008" y="957"/>
                  </a:cxn>
                  <a:cxn ang="0">
                    <a:pos x="1891" y="789"/>
                  </a:cxn>
                  <a:cxn ang="0">
                    <a:pos x="1753" y="632"/>
                  </a:cxn>
                  <a:cxn ang="0">
                    <a:pos x="1614" y="510"/>
                  </a:cxn>
                  <a:cxn ang="0">
                    <a:pos x="1457" y="413"/>
                  </a:cxn>
                  <a:cxn ang="0">
                    <a:pos x="1277" y="325"/>
                  </a:cxn>
                  <a:cxn ang="0">
                    <a:pos x="1091" y="256"/>
                  </a:cxn>
                  <a:cxn ang="0">
                    <a:pos x="551" y="94"/>
                  </a:cxn>
                  <a:cxn ang="0">
                    <a:pos x="261" y="29"/>
                  </a:cxn>
                  <a:cxn ang="0">
                    <a:pos x="17" y="0"/>
                  </a:cxn>
                  <a:cxn ang="0">
                    <a:pos x="0" y="29"/>
                  </a:cxn>
                  <a:cxn ang="0">
                    <a:pos x="0" y="47"/>
                  </a:cxn>
                  <a:cxn ang="0">
                    <a:pos x="17" y="69"/>
                  </a:cxn>
                  <a:cxn ang="0">
                    <a:pos x="42" y="105"/>
                  </a:cxn>
                </a:cxnLst>
                <a:rect l="0" t="0" r="r" b="b"/>
                <a:pathLst>
                  <a:path w="2059" h="1386">
                    <a:moveTo>
                      <a:pt x="42" y="105"/>
                    </a:moveTo>
                    <a:lnTo>
                      <a:pt x="53" y="111"/>
                    </a:lnTo>
                    <a:lnTo>
                      <a:pt x="226" y="244"/>
                    </a:lnTo>
                    <a:lnTo>
                      <a:pt x="336" y="319"/>
                    </a:lnTo>
                    <a:lnTo>
                      <a:pt x="453" y="401"/>
                    </a:lnTo>
                    <a:lnTo>
                      <a:pt x="569" y="481"/>
                    </a:lnTo>
                    <a:lnTo>
                      <a:pt x="685" y="568"/>
                    </a:lnTo>
                    <a:lnTo>
                      <a:pt x="790" y="644"/>
                    </a:lnTo>
                    <a:lnTo>
                      <a:pt x="859" y="696"/>
                    </a:lnTo>
                    <a:lnTo>
                      <a:pt x="923" y="759"/>
                    </a:lnTo>
                    <a:lnTo>
                      <a:pt x="1015" y="870"/>
                    </a:lnTo>
                    <a:lnTo>
                      <a:pt x="1091" y="968"/>
                    </a:lnTo>
                    <a:lnTo>
                      <a:pt x="1143" y="1061"/>
                    </a:lnTo>
                    <a:lnTo>
                      <a:pt x="1166" y="1111"/>
                    </a:lnTo>
                    <a:lnTo>
                      <a:pt x="1190" y="1160"/>
                    </a:lnTo>
                    <a:lnTo>
                      <a:pt x="1226" y="1234"/>
                    </a:lnTo>
                    <a:lnTo>
                      <a:pt x="1294" y="1379"/>
                    </a:lnTo>
                    <a:lnTo>
                      <a:pt x="1352" y="1379"/>
                    </a:lnTo>
                    <a:lnTo>
                      <a:pt x="1381" y="1386"/>
                    </a:lnTo>
                    <a:lnTo>
                      <a:pt x="1428" y="1379"/>
                    </a:lnTo>
                    <a:lnTo>
                      <a:pt x="1525" y="1363"/>
                    </a:lnTo>
                    <a:lnTo>
                      <a:pt x="1636" y="1339"/>
                    </a:lnTo>
                    <a:lnTo>
                      <a:pt x="1735" y="1311"/>
                    </a:lnTo>
                    <a:lnTo>
                      <a:pt x="1933" y="1246"/>
                    </a:lnTo>
                    <a:lnTo>
                      <a:pt x="1984" y="1229"/>
                    </a:lnTo>
                    <a:lnTo>
                      <a:pt x="2008" y="1223"/>
                    </a:lnTo>
                    <a:lnTo>
                      <a:pt x="2016" y="1215"/>
                    </a:lnTo>
                    <a:lnTo>
                      <a:pt x="2025" y="1206"/>
                    </a:lnTo>
                    <a:lnTo>
                      <a:pt x="2042" y="1195"/>
                    </a:lnTo>
                    <a:lnTo>
                      <a:pt x="2048" y="1183"/>
                    </a:lnTo>
                    <a:lnTo>
                      <a:pt x="2054" y="1171"/>
                    </a:lnTo>
                    <a:lnTo>
                      <a:pt x="2056" y="1160"/>
                    </a:lnTo>
                    <a:lnTo>
                      <a:pt x="2059" y="1149"/>
                    </a:lnTo>
                    <a:lnTo>
                      <a:pt x="2059" y="1120"/>
                    </a:lnTo>
                    <a:lnTo>
                      <a:pt x="2056" y="1098"/>
                    </a:lnTo>
                    <a:lnTo>
                      <a:pt x="2054" y="1078"/>
                    </a:lnTo>
                    <a:lnTo>
                      <a:pt x="2048" y="1058"/>
                    </a:lnTo>
                    <a:lnTo>
                      <a:pt x="2042" y="1038"/>
                    </a:lnTo>
                    <a:lnTo>
                      <a:pt x="2034" y="1018"/>
                    </a:lnTo>
                    <a:lnTo>
                      <a:pt x="2025" y="997"/>
                    </a:lnTo>
                    <a:lnTo>
                      <a:pt x="2016" y="977"/>
                    </a:lnTo>
                    <a:lnTo>
                      <a:pt x="2008" y="957"/>
                    </a:lnTo>
                    <a:lnTo>
                      <a:pt x="1954" y="875"/>
                    </a:lnTo>
                    <a:lnTo>
                      <a:pt x="1891" y="789"/>
                    </a:lnTo>
                    <a:lnTo>
                      <a:pt x="1822" y="708"/>
                    </a:lnTo>
                    <a:lnTo>
                      <a:pt x="1753" y="632"/>
                    </a:lnTo>
                    <a:lnTo>
                      <a:pt x="1682" y="568"/>
                    </a:lnTo>
                    <a:lnTo>
                      <a:pt x="1614" y="510"/>
                    </a:lnTo>
                    <a:lnTo>
                      <a:pt x="1538" y="459"/>
                    </a:lnTo>
                    <a:lnTo>
                      <a:pt x="1457" y="413"/>
                    </a:lnTo>
                    <a:lnTo>
                      <a:pt x="1369" y="365"/>
                    </a:lnTo>
                    <a:lnTo>
                      <a:pt x="1277" y="325"/>
                    </a:lnTo>
                    <a:lnTo>
                      <a:pt x="1184" y="291"/>
                    </a:lnTo>
                    <a:lnTo>
                      <a:pt x="1091" y="256"/>
                    </a:lnTo>
                    <a:lnTo>
                      <a:pt x="847" y="174"/>
                    </a:lnTo>
                    <a:lnTo>
                      <a:pt x="551" y="94"/>
                    </a:lnTo>
                    <a:lnTo>
                      <a:pt x="407" y="58"/>
                    </a:lnTo>
                    <a:lnTo>
                      <a:pt x="261" y="29"/>
                    </a:lnTo>
                    <a:lnTo>
                      <a:pt x="134" y="6"/>
                    </a:lnTo>
                    <a:lnTo>
                      <a:pt x="17" y="0"/>
                    </a:lnTo>
                    <a:lnTo>
                      <a:pt x="8" y="14"/>
                    </a:lnTo>
                    <a:lnTo>
                      <a:pt x="0" y="29"/>
                    </a:lnTo>
                    <a:lnTo>
                      <a:pt x="0" y="41"/>
                    </a:lnTo>
                    <a:lnTo>
                      <a:pt x="0" y="47"/>
                    </a:lnTo>
                    <a:lnTo>
                      <a:pt x="8" y="58"/>
                    </a:lnTo>
                    <a:lnTo>
                      <a:pt x="17" y="69"/>
                    </a:lnTo>
                    <a:lnTo>
                      <a:pt x="29" y="88"/>
                    </a:ln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00BA6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1" name="Freeform 156"/>
              <p:cNvSpPr>
                <a:spLocks/>
              </p:cNvSpPr>
              <p:nvPr/>
            </p:nvSpPr>
            <p:spPr bwMode="auto">
              <a:xfrm>
                <a:off x="1697039" y="455613"/>
                <a:ext cx="419100" cy="342900"/>
              </a:xfrm>
              <a:custGeom>
                <a:avLst/>
                <a:gdLst/>
                <a:ahLst/>
                <a:cxnLst>
                  <a:cxn ang="0">
                    <a:pos x="1607" y="1402"/>
                  </a:cxn>
                  <a:cxn ang="0">
                    <a:pos x="1607" y="1385"/>
                  </a:cxn>
                  <a:cxn ang="0">
                    <a:pos x="1612" y="1373"/>
                  </a:cxn>
                  <a:cxn ang="0">
                    <a:pos x="1624" y="1362"/>
                  </a:cxn>
                  <a:cxn ang="0">
                    <a:pos x="1642" y="1350"/>
                  </a:cxn>
                  <a:cxn ang="0">
                    <a:pos x="1671" y="1350"/>
                  </a:cxn>
                  <a:cxn ang="0">
                    <a:pos x="1711" y="1345"/>
                  </a:cxn>
                  <a:cxn ang="0">
                    <a:pos x="1751" y="1339"/>
                  </a:cxn>
                  <a:cxn ang="0">
                    <a:pos x="1780" y="1332"/>
                  </a:cxn>
                  <a:cxn ang="0">
                    <a:pos x="1729" y="1280"/>
                  </a:cxn>
                  <a:cxn ang="0">
                    <a:pos x="1642" y="1199"/>
                  </a:cxn>
                  <a:cxn ang="0">
                    <a:pos x="1478" y="1060"/>
                  </a:cxn>
                  <a:cxn ang="0">
                    <a:pos x="1322" y="920"/>
                  </a:cxn>
                  <a:cxn ang="0">
                    <a:pos x="1224" y="823"/>
                  </a:cxn>
                  <a:cxn ang="0">
                    <a:pos x="1166" y="770"/>
                  </a:cxn>
                  <a:cxn ang="0">
                    <a:pos x="1107" y="701"/>
                  </a:cxn>
                  <a:cxn ang="0">
                    <a:pos x="1010" y="550"/>
                  </a:cxn>
                  <a:cxn ang="0">
                    <a:pos x="974" y="498"/>
                  </a:cxn>
                  <a:cxn ang="0">
                    <a:pos x="945" y="447"/>
                  </a:cxn>
                  <a:cxn ang="0">
                    <a:pos x="905" y="347"/>
                  </a:cxn>
                  <a:cxn ang="0">
                    <a:pos x="876" y="260"/>
                  </a:cxn>
                  <a:cxn ang="0">
                    <a:pos x="859" y="185"/>
                  </a:cxn>
                  <a:cxn ang="0">
                    <a:pos x="841" y="126"/>
                  </a:cxn>
                  <a:cxn ang="0">
                    <a:pos x="830" y="75"/>
                  </a:cxn>
                  <a:cxn ang="0">
                    <a:pos x="817" y="57"/>
                  </a:cxn>
                  <a:cxn ang="0">
                    <a:pos x="806" y="40"/>
                  </a:cxn>
                  <a:cxn ang="0">
                    <a:pos x="788" y="22"/>
                  </a:cxn>
                  <a:cxn ang="0">
                    <a:pos x="771" y="17"/>
                  </a:cxn>
                  <a:cxn ang="0">
                    <a:pos x="742" y="5"/>
                  </a:cxn>
                  <a:cxn ang="0">
                    <a:pos x="708" y="0"/>
                  </a:cxn>
                  <a:cxn ang="0">
                    <a:pos x="627" y="0"/>
                  </a:cxn>
                  <a:cxn ang="0">
                    <a:pos x="534" y="5"/>
                  </a:cxn>
                  <a:cxn ang="0">
                    <a:pos x="434" y="17"/>
                  </a:cxn>
                  <a:cxn ang="0">
                    <a:pos x="244" y="46"/>
                  </a:cxn>
                  <a:cxn ang="0">
                    <a:pos x="98" y="80"/>
                  </a:cxn>
                  <a:cxn ang="0">
                    <a:pos x="58" y="92"/>
                  </a:cxn>
                  <a:cxn ang="0">
                    <a:pos x="35" y="110"/>
                  </a:cxn>
                  <a:cxn ang="0">
                    <a:pos x="18" y="133"/>
                  </a:cxn>
                  <a:cxn ang="0">
                    <a:pos x="6" y="162"/>
                  </a:cxn>
                  <a:cxn ang="0">
                    <a:pos x="0" y="197"/>
                  </a:cxn>
                  <a:cxn ang="0">
                    <a:pos x="0" y="231"/>
                  </a:cxn>
                  <a:cxn ang="0">
                    <a:pos x="12" y="271"/>
                  </a:cxn>
                  <a:cxn ang="0">
                    <a:pos x="23" y="311"/>
                  </a:cxn>
                  <a:cxn ang="0">
                    <a:pos x="53" y="393"/>
                  </a:cxn>
                  <a:cxn ang="0">
                    <a:pos x="93" y="469"/>
                  </a:cxn>
                  <a:cxn ang="0">
                    <a:pos x="134" y="539"/>
                  </a:cxn>
                  <a:cxn ang="0">
                    <a:pos x="162" y="590"/>
                  </a:cxn>
                  <a:cxn ang="0">
                    <a:pos x="244" y="701"/>
                  </a:cxn>
                  <a:cxn ang="0">
                    <a:pos x="297" y="764"/>
                  </a:cxn>
                  <a:cxn ang="0">
                    <a:pos x="359" y="827"/>
                  </a:cxn>
                  <a:cxn ang="0">
                    <a:pos x="423" y="886"/>
                  </a:cxn>
                  <a:cxn ang="0">
                    <a:pos x="499" y="938"/>
                  </a:cxn>
                  <a:cxn ang="0">
                    <a:pos x="569" y="991"/>
                  </a:cxn>
                  <a:cxn ang="0">
                    <a:pos x="644" y="1037"/>
                  </a:cxn>
                  <a:cxn ang="0">
                    <a:pos x="795" y="1123"/>
                  </a:cxn>
                  <a:cxn ang="0">
                    <a:pos x="939" y="1194"/>
                  </a:cxn>
                  <a:cxn ang="0">
                    <a:pos x="1131" y="1274"/>
                  </a:cxn>
                  <a:cxn ang="0">
                    <a:pos x="1474" y="1420"/>
                  </a:cxn>
                  <a:cxn ang="0">
                    <a:pos x="1618" y="1466"/>
                  </a:cxn>
                  <a:cxn ang="0">
                    <a:pos x="1618" y="1466"/>
                  </a:cxn>
                  <a:cxn ang="0">
                    <a:pos x="1612" y="1431"/>
                  </a:cxn>
                  <a:cxn ang="0">
                    <a:pos x="1607" y="1402"/>
                  </a:cxn>
                </a:cxnLst>
                <a:rect l="0" t="0" r="r" b="b"/>
                <a:pathLst>
                  <a:path w="1780" h="1466">
                    <a:moveTo>
                      <a:pt x="1607" y="1402"/>
                    </a:moveTo>
                    <a:lnTo>
                      <a:pt x="1607" y="1385"/>
                    </a:lnTo>
                    <a:lnTo>
                      <a:pt x="1612" y="1373"/>
                    </a:lnTo>
                    <a:lnTo>
                      <a:pt x="1624" y="1362"/>
                    </a:lnTo>
                    <a:lnTo>
                      <a:pt x="1642" y="1350"/>
                    </a:lnTo>
                    <a:lnTo>
                      <a:pt x="1671" y="1350"/>
                    </a:lnTo>
                    <a:lnTo>
                      <a:pt x="1711" y="1345"/>
                    </a:lnTo>
                    <a:lnTo>
                      <a:pt x="1751" y="1339"/>
                    </a:lnTo>
                    <a:lnTo>
                      <a:pt x="1780" y="1332"/>
                    </a:lnTo>
                    <a:lnTo>
                      <a:pt x="1729" y="1280"/>
                    </a:lnTo>
                    <a:lnTo>
                      <a:pt x="1642" y="1199"/>
                    </a:lnTo>
                    <a:lnTo>
                      <a:pt x="1478" y="1060"/>
                    </a:lnTo>
                    <a:lnTo>
                      <a:pt x="1322" y="920"/>
                    </a:lnTo>
                    <a:lnTo>
                      <a:pt x="1224" y="823"/>
                    </a:lnTo>
                    <a:lnTo>
                      <a:pt x="1166" y="770"/>
                    </a:lnTo>
                    <a:lnTo>
                      <a:pt x="1107" y="701"/>
                    </a:lnTo>
                    <a:lnTo>
                      <a:pt x="1010" y="550"/>
                    </a:lnTo>
                    <a:lnTo>
                      <a:pt x="974" y="498"/>
                    </a:lnTo>
                    <a:lnTo>
                      <a:pt x="945" y="447"/>
                    </a:lnTo>
                    <a:lnTo>
                      <a:pt x="905" y="347"/>
                    </a:lnTo>
                    <a:lnTo>
                      <a:pt x="876" y="260"/>
                    </a:lnTo>
                    <a:lnTo>
                      <a:pt x="859" y="185"/>
                    </a:lnTo>
                    <a:lnTo>
                      <a:pt x="841" y="126"/>
                    </a:lnTo>
                    <a:lnTo>
                      <a:pt x="830" y="75"/>
                    </a:lnTo>
                    <a:lnTo>
                      <a:pt x="817" y="57"/>
                    </a:lnTo>
                    <a:lnTo>
                      <a:pt x="806" y="40"/>
                    </a:lnTo>
                    <a:lnTo>
                      <a:pt x="788" y="22"/>
                    </a:lnTo>
                    <a:lnTo>
                      <a:pt x="771" y="17"/>
                    </a:lnTo>
                    <a:lnTo>
                      <a:pt x="742" y="5"/>
                    </a:lnTo>
                    <a:lnTo>
                      <a:pt x="708" y="0"/>
                    </a:lnTo>
                    <a:lnTo>
                      <a:pt x="627" y="0"/>
                    </a:lnTo>
                    <a:lnTo>
                      <a:pt x="534" y="5"/>
                    </a:lnTo>
                    <a:lnTo>
                      <a:pt x="434" y="17"/>
                    </a:lnTo>
                    <a:lnTo>
                      <a:pt x="244" y="46"/>
                    </a:lnTo>
                    <a:lnTo>
                      <a:pt x="98" y="80"/>
                    </a:lnTo>
                    <a:lnTo>
                      <a:pt x="58" y="92"/>
                    </a:lnTo>
                    <a:lnTo>
                      <a:pt x="35" y="110"/>
                    </a:lnTo>
                    <a:lnTo>
                      <a:pt x="18" y="133"/>
                    </a:lnTo>
                    <a:lnTo>
                      <a:pt x="6" y="162"/>
                    </a:lnTo>
                    <a:lnTo>
                      <a:pt x="0" y="197"/>
                    </a:lnTo>
                    <a:lnTo>
                      <a:pt x="0" y="231"/>
                    </a:lnTo>
                    <a:lnTo>
                      <a:pt x="12" y="271"/>
                    </a:lnTo>
                    <a:lnTo>
                      <a:pt x="23" y="311"/>
                    </a:lnTo>
                    <a:lnTo>
                      <a:pt x="53" y="393"/>
                    </a:lnTo>
                    <a:lnTo>
                      <a:pt x="93" y="469"/>
                    </a:lnTo>
                    <a:lnTo>
                      <a:pt x="134" y="539"/>
                    </a:lnTo>
                    <a:lnTo>
                      <a:pt x="162" y="590"/>
                    </a:lnTo>
                    <a:lnTo>
                      <a:pt x="244" y="701"/>
                    </a:lnTo>
                    <a:lnTo>
                      <a:pt x="297" y="764"/>
                    </a:lnTo>
                    <a:lnTo>
                      <a:pt x="359" y="827"/>
                    </a:lnTo>
                    <a:lnTo>
                      <a:pt x="423" y="886"/>
                    </a:lnTo>
                    <a:lnTo>
                      <a:pt x="499" y="938"/>
                    </a:lnTo>
                    <a:lnTo>
                      <a:pt x="569" y="991"/>
                    </a:lnTo>
                    <a:lnTo>
                      <a:pt x="644" y="1037"/>
                    </a:lnTo>
                    <a:lnTo>
                      <a:pt x="795" y="1123"/>
                    </a:lnTo>
                    <a:lnTo>
                      <a:pt x="939" y="1194"/>
                    </a:lnTo>
                    <a:lnTo>
                      <a:pt x="1131" y="1274"/>
                    </a:lnTo>
                    <a:lnTo>
                      <a:pt x="1474" y="1420"/>
                    </a:lnTo>
                    <a:lnTo>
                      <a:pt x="1618" y="1466"/>
                    </a:lnTo>
                    <a:lnTo>
                      <a:pt x="1618" y="1466"/>
                    </a:lnTo>
                    <a:lnTo>
                      <a:pt x="1612" y="1431"/>
                    </a:lnTo>
                    <a:lnTo>
                      <a:pt x="1607" y="1402"/>
                    </a:lnTo>
                    <a:close/>
                  </a:path>
                </a:pathLst>
              </a:custGeom>
              <a:solidFill>
                <a:srgbClr val="0075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2" name="Freeform 157"/>
              <p:cNvSpPr>
                <a:spLocks/>
              </p:cNvSpPr>
              <p:nvPr/>
            </p:nvSpPr>
            <p:spPr bwMode="auto">
              <a:xfrm>
                <a:off x="2308226" y="1231901"/>
                <a:ext cx="177800" cy="336550"/>
              </a:xfrm>
              <a:custGeom>
                <a:avLst/>
                <a:gdLst/>
                <a:ahLst/>
                <a:cxnLst>
                  <a:cxn ang="0">
                    <a:pos x="86" y="93"/>
                  </a:cxn>
                  <a:cxn ang="0">
                    <a:pos x="86" y="93"/>
                  </a:cxn>
                  <a:cxn ang="0">
                    <a:pos x="57" y="156"/>
                  </a:cxn>
                  <a:cxn ang="0">
                    <a:pos x="40" y="232"/>
                  </a:cxn>
                  <a:cxn ang="0">
                    <a:pos x="23" y="313"/>
                  </a:cxn>
                  <a:cxn ang="0">
                    <a:pos x="11" y="389"/>
                  </a:cxn>
                  <a:cxn ang="0">
                    <a:pos x="0" y="486"/>
                  </a:cxn>
                  <a:cxn ang="0">
                    <a:pos x="0" y="619"/>
                  </a:cxn>
                  <a:cxn ang="0">
                    <a:pos x="0" y="770"/>
                  </a:cxn>
                  <a:cxn ang="0">
                    <a:pos x="0" y="932"/>
                  </a:cxn>
                  <a:cxn ang="0">
                    <a:pos x="11" y="1093"/>
                  </a:cxn>
                  <a:cxn ang="0">
                    <a:pos x="23" y="1232"/>
                  </a:cxn>
                  <a:cxn ang="0">
                    <a:pos x="46" y="1354"/>
                  </a:cxn>
                  <a:cxn ang="0">
                    <a:pos x="57" y="1396"/>
                  </a:cxn>
                  <a:cxn ang="0">
                    <a:pos x="69" y="1429"/>
                  </a:cxn>
                  <a:cxn ang="0">
                    <a:pos x="93" y="1425"/>
                  </a:cxn>
                  <a:cxn ang="0">
                    <a:pos x="110" y="1412"/>
                  </a:cxn>
                  <a:cxn ang="0">
                    <a:pos x="128" y="1400"/>
                  </a:cxn>
                  <a:cxn ang="0">
                    <a:pos x="139" y="1378"/>
                  </a:cxn>
                  <a:cxn ang="0">
                    <a:pos x="162" y="1326"/>
                  </a:cxn>
                  <a:cxn ang="0">
                    <a:pos x="179" y="1274"/>
                  </a:cxn>
                  <a:cxn ang="0">
                    <a:pos x="214" y="1169"/>
                  </a:cxn>
                  <a:cxn ang="0">
                    <a:pos x="243" y="1065"/>
                  </a:cxn>
                  <a:cxn ang="0">
                    <a:pos x="301" y="874"/>
                  </a:cxn>
                  <a:cxn ang="0">
                    <a:pos x="324" y="793"/>
                  </a:cxn>
                  <a:cxn ang="0">
                    <a:pos x="353" y="717"/>
                  </a:cxn>
                  <a:cxn ang="0">
                    <a:pos x="387" y="643"/>
                  </a:cxn>
                  <a:cxn ang="0">
                    <a:pos x="422" y="574"/>
                  </a:cxn>
                  <a:cxn ang="0">
                    <a:pos x="469" y="492"/>
                  </a:cxn>
                  <a:cxn ang="0">
                    <a:pos x="532" y="411"/>
                  </a:cxn>
                  <a:cxn ang="0">
                    <a:pos x="567" y="375"/>
                  </a:cxn>
                  <a:cxn ang="0">
                    <a:pos x="601" y="347"/>
                  </a:cxn>
                  <a:cxn ang="0">
                    <a:pos x="672" y="283"/>
                  </a:cxn>
                  <a:cxn ang="0">
                    <a:pos x="718" y="249"/>
                  </a:cxn>
                  <a:cxn ang="0">
                    <a:pos x="740" y="232"/>
                  </a:cxn>
                  <a:cxn ang="0">
                    <a:pos x="753" y="208"/>
                  </a:cxn>
                  <a:cxn ang="0">
                    <a:pos x="758" y="179"/>
                  </a:cxn>
                  <a:cxn ang="0">
                    <a:pos x="753" y="139"/>
                  </a:cxn>
                  <a:cxn ang="0">
                    <a:pos x="729" y="86"/>
                  </a:cxn>
                  <a:cxn ang="0">
                    <a:pos x="694" y="11"/>
                  </a:cxn>
                  <a:cxn ang="0">
                    <a:pos x="590" y="28"/>
                  </a:cxn>
                  <a:cxn ang="0">
                    <a:pos x="492" y="40"/>
                  </a:cxn>
                  <a:cxn ang="0">
                    <a:pos x="446" y="34"/>
                  </a:cxn>
                  <a:cxn ang="0">
                    <a:pos x="405" y="34"/>
                  </a:cxn>
                  <a:cxn ang="0">
                    <a:pos x="353" y="22"/>
                  </a:cxn>
                  <a:cxn ang="0">
                    <a:pos x="307" y="0"/>
                  </a:cxn>
                  <a:cxn ang="0">
                    <a:pos x="318" y="86"/>
                  </a:cxn>
                  <a:cxn ang="0">
                    <a:pos x="330" y="196"/>
                  </a:cxn>
                  <a:cxn ang="0">
                    <a:pos x="336" y="249"/>
                  </a:cxn>
                  <a:cxn ang="0">
                    <a:pos x="336" y="301"/>
                  </a:cxn>
                  <a:cxn ang="0">
                    <a:pos x="324" y="342"/>
                  </a:cxn>
                  <a:cxn ang="0">
                    <a:pos x="312" y="370"/>
                  </a:cxn>
                  <a:cxn ang="0">
                    <a:pos x="290" y="370"/>
                  </a:cxn>
                  <a:cxn ang="0">
                    <a:pos x="272" y="358"/>
                  </a:cxn>
                  <a:cxn ang="0">
                    <a:pos x="254" y="347"/>
                  </a:cxn>
                  <a:cxn ang="0">
                    <a:pos x="237" y="329"/>
                  </a:cxn>
                  <a:cxn ang="0">
                    <a:pos x="208" y="283"/>
                  </a:cxn>
                  <a:cxn ang="0">
                    <a:pos x="185" y="249"/>
                  </a:cxn>
                  <a:cxn ang="0">
                    <a:pos x="133" y="161"/>
                  </a:cxn>
                  <a:cxn ang="0">
                    <a:pos x="104" y="115"/>
                  </a:cxn>
                  <a:cxn ang="0">
                    <a:pos x="86" y="93"/>
                  </a:cxn>
                </a:cxnLst>
                <a:rect l="0" t="0" r="r" b="b"/>
                <a:pathLst>
                  <a:path w="758" h="1429">
                    <a:moveTo>
                      <a:pt x="86" y="93"/>
                    </a:moveTo>
                    <a:lnTo>
                      <a:pt x="86" y="93"/>
                    </a:lnTo>
                    <a:lnTo>
                      <a:pt x="57" y="156"/>
                    </a:lnTo>
                    <a:lnTo>
                      <a:pt x="40" y="232"/>
                    </a:lnTo>
                    <a:lnTo>
                      <a:pt x="23" y="313"/>
                    </a:lnTo>
                    <a:lnTo>
                      <a:pt x="11" y="389"/>
                    </a:lnTo>
                    <a:lnTo>
                      <a:pt x="0" y="486"/>
                    </a:lnTo>
                    <a:lnTo>
                      <a:pt x="0" y="619"/>
                    </a:lnTo>
                    <a:lnTo>
                      <a:pt x="0" y="770"/>
                    </a:lnTo>
                    <a:lnTo>
                      <a:pt x="0" y="932"/>
                    </a:lnTo>
                    <a:lnTo>
                      <a:pt x="11" y="1093"/>
                    </a:lnTo>
                    <a:lnTo>
                      <a:pt x="23" y="1232"/>
                    </a:lnTo>
                    <a:lnTo>
                      <a:pt x="46" y="1354"/>
                    </a:lnTo>
                    <a:lnTo>
                      <a:pt x="57" y="1396"/>
                    </a:lnTo>
                    <a:lnTo>
                      <a:pt x="69" y="1429"/>
                    </a:lnTo>
                    <a:lnTo>
                      <a:pt x="93" y="1425"/>
                    </a:lnTo>
                    <a:lnTo>
                      <a:pt x="110" y="1412"/>
                    </a:lnTo>
                    <a:lnTo>
                      <a:pt x="128" y="1400"/>
                    </a:lnTo>
                    <a:lnTo>
                      <a:pt x="139" y="1378"/>
                    </a:lnTo>
                    <a:lnTo>
                      <a:pt x="162" y="1326"/>
                    </a:lnTo>
                    <a:lnTo>
                      <a:pt x="179" y="1274"/>
                    </a:lnTo>
                    <a:lnTo>
                      <a:pt x="214" y="1169"/>
                    </a:lnTo>
                    <a:lnTo>
                      <a:pt x="243" y="1065"/>
                    </a:lnTo>
                    <a:lnTo>
                      <a:pt x="301" y="874"/>
                    </a:lnTo>
                    <a:lnTo>
                      <a:pt x="324" y="793"/>
                    </a:lnTo>
                    <a:lnTo>
                      <a:pt x="353" y="717"/>
                    </a:lnTo>
                    <a:lnTo>
                      <a:pt x="387" y="643"/>
                    </a:lnTo>
                    <a:lnTo>
                      <a:pt x="422" y="574"/>
                    </a:lnTo>
                    <a:lnTo>
                      <a:pt x="469" y="492"/>
                    </a:lnTo>
                    <a:lnTo>
                      <a:pt x="532" y="411"/>
                    </a:lnTo>
                    <a:lnTo>
                      <a:pt x="567" y="375"/>
                    </a:lnTo>
                    <a:lnTo>
                      <a:pt x="601" y="347"/>
                    </a:lnTo>
                    <a:lnTo>
                      <a:pt x="672" y="283"/>
                    </a:lnTo>
                    <a:lnTo>
                      <a:pt x="718" y="249"/>
                    </a:lnTo>
                    <a:lnTo>
                      <a:pt x="740" y="232"/>
                    </a:lnTo>
                    <a:lnTo>
                      <a:pt x="753" y="208"/>
                    </a:lnTo>
                    <a:lnTo>
                      <a:pt x="758" y="179"/>
                    </a:lnTo>
                    <a:lnTo>
                      <a:pt x="753" y="139"/>
                    </a:lnTo>
                    <a:lnTo>
                      <a:pt x="729" y="86"/>
                    </a:lnTo>
                    <a:lnTo>
                      <a:pt x="694" y="11"/>
                    </a:lnTo>
                    <a:lnTo>
                      <a:pt x="590" y="28"/>
                    </a:lnTo>
                    <a:lnTo>
                      <a:pt x="492" y="40"/>
                    </a:lnTo>
                    <a:lnTo>
                      <a:pt x="446" y="34"/>
                    </a:lnTo>
                    <a:lnTo>
                      <a:pt x="405" y="34"/>
                    </a:lnTo>
                    <a:lnTo>
                      <a:pt x="353" y="22"/>
                    </a:lnTo>
                    <a:lnTo>
                      <a:pt x="307" y="0"/>
                    </a:lnTo>
                    <a:lnTo>
                      <a:pt x="318" y="86"/>
                    </a:lnTo>
                    <a:lnTo>
                      <a:pt x="330" y="196"/>
                    </a:lnTo>
                    <a:lnTo>
                      <a:pt x="336" y="249"/>
                    </a:lnTo>
                    <a:lnTo>
                      <a:pt x="336" y="301"/>
                    </a:lnTo>
                    <a:lnTo>
                      <a:pt x="324" y="342"/>
                    </a:lnTo>
                    <a:lnTo>
                      <a:pt x="312" y="370"/>
                    </a:lnTo>
                    <a:lnTo>
                      <a:pt x="290" y="370"/>
                    </a:lnTo>
                    <a:lnTo>
                      <a:pt x="272" y="358"/>
                    </a:lnTo>
                    <a:lnTo>
                      <a:pt x="254" y="347"/>
                    </a:lnTo>
                    <a:lnTo>
                      <a:pt x="237" y="329"/>
                    </a:lnTo>
                    <a:lnTo>
                      <a:pt x="208" y="283"/>
                    </a:lnTo>
                    <a:lnTo>
                      <a:pt x="185" y="249"/>
                    </a:lnTo>
                    <a:lnTo>
                      <a:pt x="133" y="161"/>
                    </a:lnTo>
                    <a:lnTo>
                      <a:pt x="104" y="115"/>
                    </a:lnTo>
                    <a:lnTo>
                      <a:pt x="86" y="93"/>
                    </a:lnTo>
                    <a:close/>
                  </a:path>
                </a:pathLst>
              </a:custGeom>
              <a:solidFill>
                <a:srgbClr val="6095C9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3" name="Freeform 158"/>
              <p:cNvSpPr>
                <a:spLocks/>
              </p:cNvSpPr>
              <p:nvPr/>
            </p:nvSpPr>
            <p:spPr bwMode="auto">
              <a:xfrm>
                <a:off x="2165351" y="708026"/>
                <a:ext cx="193675" cy="76200"/>
              </a:xfrm>
              <a:custGeom>
                <a:avLst/>
                <a:gdLst/>
                <a:ahLst/>
                <a:cxnLst>
                  <a:cxn ang="0">
                    <a:pos x="0" y="128"/>
                  </a:cxn>
                  <a:cxn ang="0">
                    <a:pos x="0" y="128"/>
                  </a:cxn>
                  <a:cxn ang="0">
                    <a:pos x="13" y="139"/>
                  </a:cxn>
                  <a:cxn ang="0">
                    <a:pos x="25" y="150"/>
                  </a:cxn>
                  <a:cxn ang="0">
                    <a:pos x="53" y="162"/>
                  </a:cxn>
                  <a:cxn ang="0">
                    <a:pos x="146" y="174"/>
                  </a:cxn>
                  <a:cxn ang="0">
                    <a:pos x="325" y="191"/>
                  </a:cxn>
                  <a:cxn ang="0">
                    <a:pos x="361" y="196"/>
                  </a:cxn>
                  <a:cxn ang="0">
                    <a:pos x="401" y="209"/>
                  </a:cxn>
                  <a:cxn ang="0">
                    <a:pos x="436" y="225"/>
                  </a:cxn>
                  <a:cxn ang="0">
                    <a:pos x="465" y="238"/>
                  </a:cxn>
                  <a:cxn ang="0">
                    <a:pos x="505" y="267"/>
                  </a:cxn>
                  <a:cxn ang="0">
                    <a:pos x="533" y="295"/>
                  </a:cxn>
                  <a:cxn ang="0">
                    <a:pos x="552" y="313"/>
                  </a:cxn>
                  <a:cxn ang="0">
                    <a:pos x="575" y="324"/>
                  </a:cxn>
                  <a:cxn ang="0">
                    <a:pos x="587" y="324"/>
                  </a:cxn>
                  <a:cxn ang="0">
                    <a:pos x="598" y="324"/>
                  </a:cxn>
                  <a:cxn ang="0">
                    <a:pos x="639" y="307"/>
                  </a:cxn>
                  <a:cxn ang="0">
                    <a:pos x="690" y="267"/>
                  </a:cxn>
                  <a:cxn ang="0">
                    <a:pos x="766" y="202"/>
                  </a:cxn>
                  <a:cxn ang="0">
                    <a:pos x="789" y="185"/>
                  </a:cxn>
                  <a:cxn ang="0">
                    <a:pos x="807" y="168"/>
                  </a:cxn>
                  <a:cxn ang="0">
                    <a:pos x="812" y="150"/>
                  </a:cxn>
                  <a:cxn ang="0">
                    <a:pos x="818" y="128"/>
                  </a:cxn>
                  <a:cxn ang="0">
                    <a:pos x="812" y="110"/>
                  </a:cxn>
                  <a:cxn ang="0">
                    <a:pos x="795" y="93"/>
                  </a:cxn>
                  <a:cxn ang="0">
                    <a:pos x="777" y="75"/>
                  </a:cxn>
                  <a:cxn ang="0">
                    <a:pos x="755" y="63"/>
                  </a:cxn>
                  <a:cxn ang="0">
                    <a:pos x="702" y="35"/>
                  </a:cxn>
                  <a:cxn ang="0">
                    <a:pos x="656" y="17"/>
                  </a:cxn>
                  <a:cxn ang="0">
                    <a:pos x="598" y="6"/>
                  </a:cxn>
                  <a:cxn ang="0">
                    <a:pos x="546" y="0"/>
                  </a:cxn>
                  <a:cxn ang="0">
                    <a:pos x="489" y="0"/>
                  </a:cxn>
                  <a:cxn ang="0">
                    <a:pos x="424" y="6"/>
                  </a:cxn>
                  <a:cxn ang="0">
                    <a:pos x="365" y="11"/>
                  </a:cxn>
                  <a:cxn ang="0">
                    <a:pos x="308" y="23"/>
                  </a:cxn>
                  <a:cxn ang="0">
                    <a:pos x="197" y="46"/>
                  </a:cxn>
                  <a:cxn ang="0">
                    <a:pos x="146" y="57"/>
                  </a:cxn>
                  <a:cxn ang="0">
                    <a:pos x="82" y="75"/>
                  </a:cxn>
                  <a:cxn ang="0">
                    <a:pos x="53" y="82"/>
                  </a:cxn>
                  <a:cxn ang="0">
                    <a:pos x="29" y="99"/>
                  </a:cxn>
                  <a:cxn ang="0">
                    <a:pos x="13" y="110"/>
                  </a:cxn>
                  <a:cxn ang="0">
                    <a:pos x="0" y="128"/>
                  </a:cxn>
                </a:cxnLst>
                <a:rect l="0" t="0" r="r" b="b"/>
                <a:pathLst>
                  <a:path w="818" h="324">
                    <a:moveTo>
                      <a:pt x="0" y="128"/>
                    </a:moveTo>
                    <a:lnTo>
                      <a:pt x="0" y="128"/>
                    </a:lnTo>
                    <a:lnTo>
                      <a:pt x="13" y="139"/>
                    </a:lnTo>
                    <a:lnTo>
                      <a:pt x="25" y="150"/>
                    </a:lnTo>
                    <a:lnTo>
                      <a:pt x="53" y="162"/>
                    </a:lnTo>
                    <a:lnTo>
                      <a:pt x="146" y="174"/>
                    </a:lnTo>
                    <a:lnTo>
                      <a:pt x="325" y="191"/>
                    </a:lnTo>
                    <a:lnTo>
                      <a:pt x="361" y="196"/>
                    </a:lnTo>
                    <a:lnTo>
                      <a:pt x="401" y="209"/>
                    </a:lnTo>
                    <a:lnTo>
                      <a:pt x="436" y="225"/>
                    </a:lnTo>
                    <a:lnTo>
                      <a:pt x="465" y="238"/>
                    </a:lnTo>
                    <a:lnTo>
                      <a:pt x="505" y="267"/>
                    </a:lnTo>
                    <a:lnTo>
                      <a:pt x="533" y="295"/>
                    </a:lnTo>
                    <a:lnTo>
                      <a:pt x="552" y="313"/>
                    </a:lnTo>
                    <a:lnTo>
                      <a:pt x="575" y="324"/>
                    </a:lnTo>
                    <a:lnTo>
                      <a:pt x="587" y="324"/>
                    </a:lnTo>
                    <a:lnTo>
                      <a:pt x="598" y="324"/>
                    </a:lnTo>
                    <a:lnTo>
                      <a:pt x="639" y="307"/>
                    </a:lnTo>
                    <a:lnTo>
                      <a:pt x="690" y="267"/>
                    </a:lnTo>
                    <a:lnTo>
                      <a:pt x="766" y="202"/>
                    </a:lnTo>
                    <a:lnTo>
                      <a:pt x="789" y="185"/>
                    </a:lnTo>
                    <a:lnTo>
                      <a:pt x="807" y="168"/>
                    </a:lnTo>
                    <a:lnTo>
                      <a:pt x="812" y="150"/>
                    </a:lnTo>
                    <a:lnTo>
                      <a:pt x="818" y="128"/>
                    </a:lnTo>
                    <a:lnTo>
                      <a:pt x="812" y="110"/>
                    </a:lnTo>
                    <a:lnTo>
                      <a:pt x="795" y="93"/>
                    </a:lnTo>
                    <a:lnTo>
                      <a:pt x="777" y="75"/>
                    </a:lnTo>
                    <a:lnTo>
                      <a:pt x="755" y="63"/>
                    </a:lnTo>
                    <a:lnTo>
                      <a:pt x="702" y="35"/>
                    </a:lnTo>
                    <a:lnTo>
                      <a:pt x="656" y="17"/>
                    </a:lnTo>
                    <a:lnTo>
                      <a:pt x="598" y="6"/>
                    </a:lnTo>
                    <a:lnTo>
                      <a:pt x="546" y="0"/>
                    </a:lnTo>
                    <a:lnTo>
                      <a:pt x="489" y="0"/>
                    </a:lnTo>
                    <a:lnTo>
                      <a:pt x="424" y="6"/>
                    </a:lnTo>
                    <a:lnTo>
                      <a:pt x="365" y="11"/>
                    </a:lnTo>
                    <a:lnTo>
                      <a:pt x="308" y="23"/>
                    </a:lnTo>
                    <a:lnTo>
                      <a:pt x="197" y="46"/>
                    </a:lnTo>
                    <a:lnTo>
                      <a:pt x="146" y="57"/>
                    </a:lnTo>
                    <a:lnTo>
                      <a:pt x="82" y="75"/>
                    </a:lnTo>
                    <a:lnTo>
                      <a:pt x="53" y="82"/>
                    </a:lnTo>
                    <a:lnTo>
                      <a:pt x="29" y="99"/>
                    </a:lnTo>
                    <a:lnTo>
                      <a:pt x="13" y="110"/>
                    </a:lnTo>
                    <a:lnTo>
                      <a:pt x="0" y="128"/>
                    </a:lnTo>
                    <a:close/>
                  </a:path>
                </a:pathLst>
              </a:custGeom>
              <a:solidFill>
                <a:srgbClr val="275C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4" name="Freeform 159"/>
              <p:cNvSpPr>
                <a:spLocks/>
              </p:cNvSpPr>
              <p:nvPr/>
            </p:nvSpPr>
            <p:spPr bwMode="auto">
              <a:xfrm>
                <a:off x="2195514" y="847726"/>
                <a:ext cx="319088" cy="393700"/>
              </a:xfrm>
              <a:custGeom>
                <a:avLst/>
                <a:gdLst/>
                <a:ahLst/>
                <a:cxnLst>
                  <a:cxn ang="0">
                    <a:pos x="31" y="157"/>
                  </a:cxn>
                  <a:cxn ang="0">
                    <a:pos x="46" y="197"/>
                  </a:cxn>
                  <a:cxn ang="0">
                    <a:pos x="88" y="243"/>
                  </a:cxn>
                  <a:cxn ang="0">
                    <a:pos x="157" y="300"/>
                  </a:cxn>
                  <a:cxn ang="0">
                    <a:pos x="331" y="463"/>
                  </a:cxn>
                  <a:cxn ang="0">
                    <a:pos x="418" y="568"/>
                  </a:cxn>
                  <a:cxn ang="0">
                    <a:pos x="510" y="701"/>
                  </a:cxn>
                  <a:cxn ang="0">
                    <a:pos x="596" y="876"/>
                  </a:cxn>
                  <a:cxn ang="0">
                    <a:pos x="678" y="1119"/>
                  </a:cxn>
                  <a:cxn ang="0">
                    <a:pos x="736" y="1374"/>
                  </a:cxn>
                  <a:cxn ang="0">
                    <a:pos x="835" y="1657"/>
                  </a:cxn>
                  <a:cxn ang="0">
                    <a:pos x="928" y="1670"/>
                  </a:cxn>
                  <a:cxn ang="0">
                    <a:pos x="1072" y="1663"/>
                  </a:cxn>
                  <a:cxn ang="0">
                    <a:pos x="1240" y="1641"/>
                  </a:cxn>
                  <a:cxn ang="0">
                    <a:pos x="1327" y="1612"/>
                  </a:cxn>
                  <a:cxn ang="0">
                    <a:pos x="1356" y="1577"/>
                  </a:cxn>
                  <a:cxn ang="0">
                    <a:pos x="1362" y="1513"/>
                  </a:cxn>
                  <a:cxn ang="0">
                    <a:pos x="1344" y="1409"/>
                  </a:cxn>
                  <a:cxn ang="0">
                    <a:pos x="1310" y="1292"/>
                  </a:cxn>
                  <a:cxn ang="0">
                    <a:pos x="1200" y="1038"/>
                  </a:cxn>
                  <a:cxn ang="0">
                    <a:pos x="1130" y="916"/>
                  </a:cxn>
                  <a:cxn ang="0">
                    <a:pos x="1032" y="782"/>
                  </a:cxn>
                  <a:cxn ang="0">
                    <a:pos x="875" y="608"/>
                  </a:cxn>
                  <a:cxn ang="0">
                    <a:pos x="701" y="482"/>
                  </a:cxn>
                  <a:cxn ang="0">
                    <a:pos x="470" y="313"/>
                  </a:cxn>
                  <a:cxn ang="0">
                    <a:pos x="243" y="157"/>
                  </a:cxn>
                  <a:cxn ang="0">
                    <a:pos x="59" y="17"/>
                  </a:cxn>
                  <a:cxn ang="0">
                    <a:pos x="42" y="40"/>
                  </a:cxn>
                  <a:cxn ang="0">
                    <a:pos x="111" y="98"/>
                  </a:cxn>
                  <a:cxn ang="0">
                    <a:pos x="151" y="145"/>
                  </a:cxn>
                  <a:cxn ang="0">
                    <a:pos x="151" y="174"/>
                  </a:cxn>
                  <a:cxn ang="0">
                    <a:pos x="122" y="178"/>
                  </a:cxn>
                  <a:cxn ang="0">
                    <a:pos x="31" y="157"/>
                  </a:cxn>
                </a:cxnLst>
                <a:rect l="0" t="0" r="r" b="b"/>
                <a:pathLst>
                  <a:path w="1362" h="1675">
                    <a:moveTo>
                      <a:pt x="31" y="157"/>
                    </a:moveTo>
                    <a:lnTo>
                      <a:pt x="31" y="157"/>
                    </a:lnTo>
                    <a:lnTo>
                      <a:pt x="35" y="178"/>
                    </a:lnTo>
                    <a:lnTo>
                      <a:pt x="46" y="197"/>
                    </a:lnTo>
                    <a:lnTo>
                      <a:pt x="75" y="237"/>
                    </a:lnTo>
                    <a:lnTo>
                      <a:pt x="88" y="243"/>
                    </a:lnTo>
                    <a:lnTo>
                      <a:pt x="122" y="272"/>
                    </a:lnTo>
                    <a:lnTo>
                      <a:pt x="157" y="300"/>
                    </a:lnTo>
                    <a:lnTo>
                      <a:pt x="296" y="435"/>
                    </a:lnTo>
                    <a:lnTo>
                      <a:pt x="331" y="463"/>
                    </a:lnTo>
                    <a:lnTo>
                      <a:pt x="360" y="497"/>
                    </a:lnTo>
                    <a:lnTo>
                      <a:pt x="418" y="568"/>
                    </a:lnTo>
                    <a:lnTo>
                      <a:pt x="475" y="643"/>
                    </a:lnTo>
                    <a:lnTo>
                      <a:pt x="510" y="701"/>
                    </a:lnTo>
                    <a:lnTo>
                      <a:pt x="545" y="754"/>
                    </a:lnTo>
                    <a:lnTo>
                      <a:pt x="596" y="876"/>
                    </a:lnTo>
                    <a:lnTo>
                      <a:pt x="643" y="991"/>
                    </a:lnTo>
                    <a:lnTo>
                      <a:pt x="678" y="1119"/>
                    </a:lnTo>
                    <a:lnTo>
                      <a:pt x="707" y="1246"/>
                    </a:lnTo>
                    <a:lnTo>
                      <a:pt x="736" y="1374"/>
                    </a:lnTo>
                    <a:lnTo>
                      <a:pt x="789" y="1635"/>
                    </a:lnTo>
                    <a:lnTo>
                      <a:pt x="835" y="1657"/>
                    </a:lnTo>
                    <a:lnTo>
                      <a:pt x="886" y="1670"/>
                    </a:lnTo>
                    <a:lnTo>
                      <a:pt x="928" y="1670"/>
                    </a:lnTo>
                    <a:lnTo>
                      <a:pt x="974" y="1675"/>
                    </a:lnTo>
                    <a:lnTo>
                      <a:pt x="1072" y="1663"/>
                    </a:lnTo>
                    <a:lnTo>
                      <a:pt x="1176" y="1646"/>
                    </a:lnTo>
                    <a:lnTo>
                      <a:pt x="1240" y="1641"/>
                    </a:lnTo>
                    <a:lnTo>
                      <a:pt x="1298" y="1623"/>
                    </a:lnTo>
                    <a:lnTo>
                      <a:pt x="1327" y="1612"/>
                    </a:lnTo>
                    <a:lnTo>
                      <a:pt x="1344" y="1600"/>
                    </a:lnTo>
                    <a:lnTo>
                      <a:pt x="1356" y="1577"/>
                    </a:lnTo>
                    <a:lnTo>
                      <a:pt x="1362" y="1542"/>
                    </a:lnTo>
                    <a:lnTo>
                      <a:pt x="1362" y="1513"/>
                    </a:lnTo>
                    <a:lnTo>
                      <a:pt x="1362" y="1484"/>
                    </a:lnTo>
                    <a:lnTo>
                      <a:pt x="1344" y="1409"/>
                    </a:lnTo>
                    <a:lnTo>
                      <a:pt x="1327" y="1338"/>
                    </a:lnTo>
                    <a:lnTo>
                      <a:pt x="1310" y="1292"/>
                    </a:lnTo>
                    <a:lnTo>
                      <a:pt x="1257" y="1159"/>
                    </a:lnTo>
                    <a:lnTo>
                      <a:pt x="1200" y="1038"/>
                    </a:lnTo>
                    <a:lnTo>
                      <a:pt x="1165" y="979"/>
                    </a:lnTo>
                    <a:lnTo>
                      <a:pt x="1130" y="916"/>
                    </a:lnTo>
                    <a:lnTo>
                      <a:pt x="1083" y="851"/>
                    </a:lnTo>
                    <a:lnTo>
                      <a:pt x="1032" y="782"/>
                    </a:lnTo>
                    <a:lnTo>
                      <a:pt x="939" y="672"/>
                    </a:lnTo>
                    <a:lnTo>
                      <a:pt x="875" y="608"/>
                    </a:lnTo>
                    <a:lnTo>
                      <a:pt x="806" y="557"/>
                    </a:lnTo>
                    <a:lnTo>
                      <a:pt x="701" y="482"/>
                    </a:lnTo>
                    <a:lnTo>
                      <a:pt x="586" y="394"/>
                    </a:lnTo>
                    <a:lnTo>
                      <a:pt x="470" y="313"/>
                    </a:lnTo>
                    <a:lnTo>
                      <a:pt x="354" y="232"/>
                    </a:lnTo>
                    <a:lnTo>
                      <a:pt x="243" y="157"/>
                    </a:lnTo>
                    <a:lnTo>
                      <a:pt x="71" y="23"/>
                    </a:lnTo>
                    <a:lnTo>
                      <a:pt x="59" y="17"/>
                    </a:lnTo>
                    <a:lnTo>
                      <a:pt x="0" y="0"/>
                    </a:lnTo>
                    <a:lnTo>
                      <a:pt x="42" y="40"/>
                    </a:lnTo>
                    <a:lnTo>
                      <a:pt x="88" y="81"/>
                    </a:lnTo>
                    <a:lnTo>
                      <a:pt x="111" y="98"/>
                    </a:lnTo>
                    <a:lnTo>
                      <a:pt x="134" y="121"/>
                    </a:lnTo>
                    <a:lnTo>
                      <a:pt x="151" y="145"/>
                    </a:lnTo>
                    <a:lnTo>
                      <a:pt x="151" y="161"/>
                    </a:lnTo>
                    <a:lnTo>
                      <a:pt x="151" y="174"/>
                    </a:lnTo>
                    <a:lnTo>
                      <a:pt x="134" y="178"/>
                    </a:lnTo>
                    <a:lnTo>
                      <a:pt x="122" y="178"/>
                    </a:lnTo>
                    <a:lnTo>
                      <a:pt x="93" y="174"/>
                    </a:lnTo>
                    <a:lnTo>
                      <a:pt x="31" y="157"/>
                    </a:lnTo>
                    <a:close/>
                  </a:path>
                </a:pathLst>
              </a:custGeom>
              <a:solidFill>
                <a:srgbClr val="FFC9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5" name="Freeform 160"/>
              <p:cNvSpPr>
                <a:spLocks/>
              </p:cNvSpPr>
              <p:nvPr/>
            </p:nvSpPr>
            <p:spPr bwMode="auto">
              <a:xfrm>
                <a:off x="2074864" y="768351"/>
                <a:ext cx="155575" cy="122238"/>
              </a:xfrm>
              <a:custGeom>
                <a:avLst/>
                <a:gdLst/>
                <a:ahLst/>
                <a:cxnLst>
                  <a:cxn ang="0">
                    <a:pos x="11" y="135"/>
                  </a:cxn>
                  <a:cxn ang="0">
                    <a:pos x="51" y="211"/>
                  </a:cxn>
                  <a:cxn ang="0">
                    <a:pos x="75" y="239"/>
                  </a:cxn>
                  <a:cxn ang="0">
                    <a:pos x="104" y="268"/>
                  </a:cxn>
                  <a:cxn ang="0">
                    <a:pos x="144" y="303"/>
                  </a:cxn>
                  <a:cxn ang="0">
                    <a:pos x="196" y="337"/>
                  </a:cxn>
                  <a:cxn ang="0">
                    <a:pos x="247" y="373"/>
                  </a:cxn>
                  <a:cxn ang="0">
                    <a:pos x="306" y="402"/>
                  </a:cxn>
                  <a:cxn ang="0">
                    <a:pos x="428" y="460"/>
                  </a:cxn>
                  <a:cxn ang="0">
                    <a:pos x="538" y="501"/>
                  </a:cxn>
                  <a:cxn ang="0">
                    <a:pos x="601" y="519"/>
                  </a:cxn>
                  <a:cxn ang="0">
                    <a:pos x="629" y="523"/>
                  </a:cxn>
                  <a:cxn ang="0">
                    <a:pos x="642" y="523"/>
                  </a:cxn>
                  <a:cxn ang="0">
                    <a:pos x="658" y="519"/>
                  </a:cxn>
                  <a:cxn ang="0">
                    <a:pos x="658" y="506"/>
                  </a:cxn>
                  <a:cxn ang="0">
                    <a:pos x="658" y="490"/>
                  </a:cxn>
                  <a:cxn ang="0">
                    <a:pos x="642" y="465"/>
                  </a:cxn>
                  <a:cxn ang="0">
                    <a:pos x="618" y="443"/>
                  </a:cxn>
                  <a:cxn ang="0">
                    <a:pos x="596" y="425"/>
                  </a:cxn>
                  <a:cxn ang="0">
                    <a:pos x="549" y="384"/>
                  </a:cxn>
                  <a:cxn ang="0">
                    <a:pos x="508" y="344"/>
                  </a:cxn>
                  <a:cxn ang="0">
                    <a:pos x="462" y="303"/>
                  </a:cxn>
                  <a:cxn ang="0">
                    <a:pos x="422" y="262"/>
                  </a:cxn>
                  <a:cxn ang="0">
                    <a:pos x="386" y="216"/>
                  </a:cxn>
                  <a:cxn ang="0">
                    <a:pos x="352" y="164"/>
                  </a:cxn>
                  <a:cxn ang="0">
                    <a:pos x="335" y="117"/>
                  </a:cxn>
                  <a:cxn ang="0">
                    <a:pos x="329" y="82"/>
                  </a:cxn>
                  <a:cxn ang="0">
                    <a:pos x="324" y="54"/>
                  </a:cxn>
                  <a:cxn ang="0">
                    <a:pos x="317" y="36"/>
                  </a:cxn>
                  <a:cxn ang="0">
                    <a:pos x="306" y="19"/>
                  </a:cxn>
                  <a:cxn ang="0">
                    <a:pos x="283" y="7"/>
                  </a:cxn>
                  <a:cxn ang="0">
                    <a:pos x="243" y="0"/>
                  </a:cxn>
                  <a:cxn ang="0">
                    <a:pos x="172" y="0"/>
                  </a:cxn>
                  <a:cxn ang="0">
                    <a:pos x="144" y="7"/>
                  </a:cxn>
                  <a:cxn ang="0">
                    <a:pos x="104" y="13"/>
                  </a:cxn>
                  <a:cxn ang="0">
                    <a:pos x="64" y="19"/>
                  </a:cxn>
                  <a:cxn ang="0">
                    <a:pos x="35" y="19"/>
                  </a:cxn>
                  <a:cxn ang="0">
                    <a:pos x="17" y="31"/>
                  </a:cxn>
                  <a:cxn ang="0">
                    <a:pos x="5" y="42"/>
                  </a:cxn>
                  <a:cxn ang="0">
                    <a:pos x="0" y="54"/>
                  </a:cxn>
                  <a:cxn ang="0">
                    <a:pos x="0" y="71"/>
                  </a:cxn>
                  <a:cxn ang="0">
                    <a:pos x="5" y="100"/>
                  </a:cxn>
                  <a:cxn ang="0">
                    <a:pos x="11" y="135"/>
                  </a:cxn>
                </a:cxnLst>
                <a:rect l="0" t="0" r="r" b="b"/>
                <a:pathLst>
                  <a:path w="658" h="523">
                    <a:moveTo>
                      <a:pt x="11" y="135"/>
                    </a:moveTo>
                    <a:lnTo>
                      <a:pt x="51" y="211"/>
                    </a:lnTo>
                    <a:lnTo>
                      <a:pt x="75" y="239"/>
                    </a:lnTo>
                    <a:lnTo>
                      <a:pt x="104" y="268"/>
                    </a:lnTo>
                    <a:lnTo>
                      <a:pt x="144" y="303"/>
                    </a:lnTo>
                    <a:lnTo>
                      <a:pt x="196" y="337"/>
                    </a:lnTo>
                    <a:lnTo>
                      <a:pt x="247" y="373"/>
                    </a:lnTo>
                    <a:lnTo>
                      <a:pt x="306" y="402"/>
                    </a:lnTo>
                    <a:lnTo>
                      <a:pt x="428" y="460"/>
                    </a:lnTo>
                    <a:lnTo>
                      <a:pt x="538" y="501"/>
                    </a:lnTo>
                    <a:lnTo>
                      <a:pt x="601" y="519"/>
                    </a:lnTo>
                    <a:lnTo>
                      <a:pt x="629" y="523"/>
                    </a:lnTo>
                    <a:lnTo>
                      <a:pt x="642" y="523"/>
                    </a:lnTo>
                    <a:lnTo>
                      <a:pt x="658" y="519"/>
                    </a:lnTo>
                    <a:lnTo>
                      <a:pt x="658" y="506"/>
                    </a:lnTo>
                    <a:lnTo>
                      <a:pt x="658" y="490"/>
                    </a:lnTo>
                    <a:lnTo>
                      <a:pt x="642" y="465"/>
                    </a:lnTo>
                    <a:lnTo>
                      <a:pt x="618" y="443"/>
                    </a:lnTo>
                    <a:lnTo>
                      <a:pt x="596" y="425"/>
                    </a:lnTo>
                    <a:lnTo>
                      <a:pt x="549" y="384"/>
                    </a:lnTo>
                    <a:lnTo>
                      <a:pt x="508" y="344"/>
                    </a:lnTo>
                    <a:lnTo>
                      <a:pt x="462" y="303"/>
                    </a:lnTo>
                    <a:lnTo>
                      <a:pt x="422" y="262"/>
                    </a:lnTo>
                    <a:lnTo>
                      <a:pt x="386" y="216"/>
                    </a:lnTo>
                    <a:lnTo>
                      <a:pt x="352" y="164"/>
                    </a:lnTo>
                    <a:lnTo>
                      <a:pt x="335" y="117"/>
                    </a:lnTo>
                    <a:lnTo>
                      <a:pt x="329" y="82"/>
                    </a:lnTo>
                    <a:lnTo>
                      <a:pt x="324" y="54"/>
                    </a:lnTo>
                    <a:lnTo>
                      <a:pt x="317" y="36"/>
                    </a:lnTo>
                    <a:lnTo>
                      <a:pt x="306" y="19"/>
                    </a:lnTo>
                    <a:lnTo>
                      <a:pt x="283" y="7"/>
                    </a:lnTo>
                    <a:lnTo>
                      <a:pt x="243" y="0"/>
                    </a:lnTo>
                    <a:lnTo>
                      <a:pt x="172" y="0"/>
                    </a:lnTo>
                    <a:lnTo>
                      <a:pt x="144" y="7"/>
                    </a:lnTo>
                    <a:lnTo>
                      <a:pt x="104" y="13"/>
                    </a:lnTo>
                    <a:lnTo>
                      <a:pt x="64" y="19"/>
                    </a:lnTo>
                    <a:lnTo>
                      <a:pt x="35" y="19"/>
                    </a:lnTo>
                    <a:lnTo>
                      <a:pt x="17" y="31"/>
                    </a:lnTo>
                    <a:lnTo>
                      <a:pt x="5" y="42"/>
                    </a:lnTo>
                    <a:lnTo>
                      <a:pt x="0" y="54"/>
                    </a:lnTo>
                    <a:lnTo>
                      <a:pt x="0" y="71"/>
                    </a:lnTo>
                    <a:lnTo>
                      <a:pt x="5" y="100"/>
                    </a:lnTo>
                    <a:lnTo>
                      <a:pt x="11" y="135"/>
                    </a:lnTo>
                    <a:close/>
                  </a:path>
                </a:pathLst>
              </a:custGeom>
              <a:solidFill>
                <a:srgbClr val="275C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6" name="Freeform 161"/>
              <p:cNvSpPr>
                <a:spLocks/>
              </p:cNvSpPr>
              <p:nvPr/>
            </p:nvSpPr>
            <p:spPr bwMode="auto">
              <a:xfrm>
                <a:off x="2122489" y="895351"/>
                <a:ext cx="265113" cy="423863"/>
              </a:xfrm>
              <a:custGeom>
                <a:avLst/>
                <a:gdLst/>
                <a:ahLst/>
                <a:cxnLst>
                  <a:cxn ang="0">
                    <a:pos x="874" y="1531"/>
                  </a:cxn>
                  <a:cxn ang="0">
                    <a:pos x="921" y="1600"/>
                  </a:cxn>
                  <a:cxn ang="0">
                    <a:pos x="996" y="1722"/>
                  </a:cxn>
                  <a:cxn ang="0">
                    <a:pos x="1042" y="1785"/>
                  </a:cxn>
                  <a:cxn ang="0">
                    <a:pos x="1078" y="1809"/>
                  </a:cxn>
                  <a:cxn ang="0">
                    <a:pos x="1113" y="1780"/>
                  </a:cxn>
                  <a:cxn ang="0">
                    <a:pos x="1124" y="1688"/>
                  </a:cxn>
                  <a:cxn ang="0">
                    <a:pos x="1107" y="1524"/>
                  </a:cxn>
                  <a:cxn ang="0">
                    <a:pos x="1042" y="1177"/>
                  </a:cxn>
                  <a:cxn ang="0">
                    <a:pos x="985" y="922"/>
                  </a:cxn>
                  <a:cxn ang="0">
                    <a:pos x="903" y="679"/>
                  </a:cxn>
                  <a:cxn ang="0">
                    <a:pos x="817" y="505"/>
                  </a:cxn>
                  <a:cxn ang="0">
                    <a:pos x="724" y="371"/>
                  </a:cxn>
                  <a:cxn ang="0">
                    <a:pos x="637" y="267"/>
                  </a:cxn>
                  <a:cxn ang="0">
                    <a:pos x="463" y="104"/>
                  </a:cxn>
                  <a:cxn ang="0">
                    <a:pos x="394" y="47"/>
                  </a:cxn>
                  <a:cxn ang="0">
                    <a:pos x="348" y="29"/>
                  </a:cxn>
                  <a:cxn ang="0">
                    <a:pos x="295" y="6"/>
                  </a:cxn>
                  <a:cxn ang="0">
                    <a:pos x="260" y="0"/>
                  </a:cxn>
                  <a:cxn ang="0">
                    <a:pos x="213" y="47"/>
                  </a:cxn>
                  <a:cxn ang="0">
                    <a:pos x="121" y="175"/>
                  </a:cxn>
                  <a:cxn ang="0">
                    <a:pos x="40" y="325"/>
                  </a:cxn>
                  <a:cxn ang="0">
                    <a:pos x="5" y="418"/>
                  </a:cxn>
                  <a:cxn ang="0">
                    <a:pos x="5" y="482"/>
                  </a:cxn>
                  <a:cxn ang="0">
                    <a:pos x="29" y="522"/>
                  </a:cxn>
                  <a:cxn ang="0">
                    <a:pos x="80" y="557"/>
                  </a:cxn>
                  <a:cxn ang="0">
                    <a:pos x="260" y="684"/>
                  </a:cxn>
                  <a:cxn ang="0">
                    <a:pos x="394" y="794"/>
                  </a:cxn>
                  <a:cxn ang="0">
                    <a:pos x="526" y="951"/>
                  </a:cxn>
                  <a:cxn ang="0">
                    <a:pos x="620" y="1079"/>
                  </a:cxn>
                  <a:cxn ang="0">
                    <a:pos x="742" y="1292"/>
                  </a:cxn>
                  <a:cxn ang="0">
                    <a:pos x="874" y="1531"/>
                  </a:cxn>
                </a:cxnLst>
                <a:rect l="0" t="0" r="r" b="b"/>
                <a:pathLst>
                  <a:path w="1124" h="1809">
                    <a:moveTo>
                      <a:pt x="874" y="1531"/>
                    </a:moveTo>
                    <a:lnTo>
                      <a:pt x="874" y="1531"/>
                    </a:lnTo>
                    <a:lnTo>
                      <a:pt x="892" y="1553"/>
                    </a:lnTo>
                    <a:lnTo>
                      <a:pt x="921" y="1600"/>
                    </a:lnTo>
                    <a:lnTo>
                      <a:pt x="973" y="1688"/>
                    </a:lnTo>
                    <a:lnTo>
                      <a:pt x="996" y="1722"/>
                    </a:lnTo>
                    <a:lnTo>
                      <a:pt x="1025" y="1768"/>
                    </a:lnTo>
                    <a:lnTo>
                      <a:pt x="1042" y="1785"/>
                    </a:lnTo>
                    <a:lnTo>
                      <a:pt x="1060" y="1797"/>
                    </a:lnTo>
                    <a:lnTo>
                      <a:pt x="1078" y="1809"/>
                    </a:lnTo>
                    <a:lnTo>
                      <a:pt x="1101" y="1809"/>
                    </a:lnTo>
                    <a:lnTo>
                      <a:pt x="1113" y="1780"/>
                    </a:lnTo>
                    <a:lnTo>
                      <a:pt x="1124" y="1739"/>
                    </a:lnTo>
                    <a:lnTo>
                      <a:pt x="1124" y="1688"/>
                    </a:lnTo>
                    <a:lnTo>
                      <a:pt x="1118" y="1634"/>
                    </a:lnTo>
                    <a:lnTo>
                      <a:pt x="1107" y="1524"/>
                    </a:lnTo>
                    <a:lnTo>
                      <a:pt x="1095" y="1438"/>
                    </a:lnTo>
                    <a:lnTo>
                      <a:pt x="1042" y="1177"/>
                    </a:lnTo>
                    <a:lnTo>
                      <a:pt x="1013" y="1049"/>
                    </a:lnTo>
                    <a:lnTo>
                      <a:pt x="985" y="922"/>
                    </a:lnTo>
                    <a:lnTo>
                      <a:pt x="950" y="794"/>
                    </a:lnTo>
                    <a:lnTo>
                      <a:pt x="903" y="679"/>
                    </a:lnTo>
                    <a:lnTo>
                      <a:pt x="851" y="557"/>
                    </a:lnTo>
                    <a:lnTo>
                      <a:pt x="817" y="505"/>
                    </a:lnTo>
                    <a:lnTo>
                      <a:pt x="782" y="446"/>
                    </a:lnTo>
                    <a:lnTo>
                      <a:pt x="724" y="371"/>
                    </a:lnTo>
                    <a:lnTo>
                      <a:pt x="666" y="301"/>
                    </a:lnTo>
                    <a:lnTo>
                      <a:pt x="637" y="267"/>
                    </a:lnTo>
                    <a:lnTo>
                      <a:pt x="602" y="238"/>
                    </a:lnTo>
                    <a:lnTo>
                      <a:pt x="463" y="104"/>
                    </a:lnTo>
                    <a:lnTo>
                      <a:pt x="428" y="75"/>
                    </a:lnTo>
                    <a:lnTo>
                      <a:pt x="394" y="47"/>
                    </a:lnTo>
                    <a:lnTo>
                      <a:pt x="381" y="40"/>
                    </a:lnTo>
                    <a:lnTo>
                      <a:pt x="348" y="29"/>
                    </a:lnTo>
                    <a:lnTo>
                      <a:pt x="318" y="18"/>
                    </a:lnTo>
                    <a:lnTo>
                      <a:pt x="295" y="6"/>
                    </a:lnTo>
                    <a:lnTo>
                      <a:pt x="277" y="0"/>
                    </a:lnTo>
                    <a:lnTo>
                      <a:pt x="260" y="0"/>
                    </a:lnTo>
                    <a:lnTo>
                      <a:pt x="237" y="18"/>
                    </a:lnTo>
                    <a:lnTo>
                      <a:pt x="213" y="47"/>
                    </a:lnTo>
                    <a:lnTo>
                      <a:pt x="173" y="99"/>
                    </a:lnTo>
                    <a:lnTo>
                      <a:pt x="121" y="175"/>
                    </a:lnTo>
                    <a:lnTo>
                      <a:pt x="63" y="272"/>
                    </a:lnTo>
                    <a:lnTo>
                      <a:pt x="40" y="325"/>
                    </a:lnTo>
                    <a:lnTo>
                      <a:pt x="16" y="377"/>
                    </a:lnTo>
                    <a:lnTo>
                      <a:pt x="5" y="418"/>
                    </a:lnTo>
                    <a:lnTo>
                      <a:pt x="0" y="458"/>
                    </a:lnTo>
                    <a:lnTo>
                      <a:pt x="5" y="482"/>
                    </a:lnTo>
                    <a:lnTo>
                      <a:pt x="12" y="493"/>
                    </a:lnTo>
                    <a:lnTo>
                      <a:pt x="29" y="522"/>
                    </a:lnTo>
                    <a:lnTo>
                      <a:pt x="52" y="540"/>
                    </a:lnTo>
                    <a:lnTo>
                      <a:pt x="80" y="557"/>
                    </a:lnTo>
                    <a:lnTo>
                      <a:pt x="162" y="614"/>
                    </a:lnTo>
                    <a:lnTo>
                      <a:pt x="260" y="684"/>
                    </a:lnTo>
                    <a:lnTo>
                      <a:pt x="352" y="759"/>
                    </a:lnTo>
                    <a:lnTo>
                      <a:pt x="394" y="794"/>
                    </a:lnTo>
                    <a:lnTo>
                      <a:pt x="423" y="830"/>
                    </a:lnTo>
                    <a:lnTo>
                      <a:pt x="526" y="951"/>
                    </a:lnTo>
                    <a:lnTo>
                      <a:pt x="580" y="1015"/>
                    </a:lnTo>
                    <a:lnTo>
                      <a:pt x="620" y="1079"/>
                    </a:lnTo>
                    <a:lnTo>
                      <a:pt x="677" y="1183"/>
                    </a:lnTo>
                    <a:lnTo>
                      <a:pt x="742" y="1292"/>
                    </a:lnTo>
                    <a:lnTo>
                      <a:pt x="810" y="1409"/>
                    </a:lnTo>
                    <a:lnTo>
                      <a:pt x="874" y="1531"/>
                    </a:lnTo>
                    <a:close/>
                  </a:path>
                </a:pathLst>
              </a:custGeom>
              <a:solidFill>
                <a:srgbClr val="DB453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101" name="Rectangle 100"/>
          <p:cNvSpPr/>
          <p:nvPr/>
        </p:nvSpPr>
        <p:spPr>
          <a:xfrm>
            <a:off x="1692000" y="495611"/>
            <a:ext cx="5760000" cy="3696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 noChangeAspect="1"/>
          </p:cNvSpPr>
          <p:nvPr/>
        </p:nvSpPr>
        <p:spPr>
          <a:xfrm>
            <a:off x="1692000" y="951751"/>
            <a:ext cx="5760000" cy="323999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5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2"/>
          <a:srcRect l="7259" t="14499" r="33050" b="40733"/>
          <a:stretch/>
        </p:blipFill>
        <p:spPr>
          <a:xfrm>
            <a:off x="1692000" y="2571750"/>
            <a:ext cx="2880000" cy="1619999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 rotWithShape="1">
          <a:blip r:embed="rId3"/>
          <a:srcRect l="5346" t="17244" r="14814" b="15375"/>
          <a:stretch/>
        </p:blipFill>
        <p:spPr>
          <a:xfrm>
            <a:off x="1692000" y="951751"/>
            <a:ext cx="2880000" cy="1620000"/>
          </a:xfrm>
          <a:prstGeom prst="rect">
            <a:avLst/>
          </a:prstGeom>
        </p:spPr>
      </p:pic>
      <p:grpSp>
        <p:nvGrpSpPr>
          <p:cNvPr id="185" name="Grupo 127"/>
          <p:cNvGrpSpPr>
            <a:grpSpLocks noChangeAspect="1"/>
          </p:cNvGrpSpPr>
          <p:nvPr/>
        </p:nvGrpSpPr>
        <p:grpSpPr>
          <a:xfrm>
            <a:off x="4729063" y="2220679"/>
            <a:ext cx="2543008" cy="688656"/>
            <a:chOff x="1755775" y="4303713"/>
            <a:chExt cx="5627688" cy="1524000"/>
          </a:xfrm>
        </p:grpSpPr>
        <p:grpSp>
          <p:nvGrpSpPr>
            <p:cNvPr id="186" name="Grupo 126"/>
            <p:cNvGrpSpPr/>
            <p:nvPr/>
          </p:nvGrpSpPr>
          <p:grpSpPr>
            <a:xfrm>
              <a:off x="1755775" y="4303713"/>
              <a:ext cx="1347788" cy="1524000"/>
              <a:chOff x="1755775" y="4303713"/>
              <a:chExt cx="1347788" cy="1524000"/>
            </a:xfrm>
          </p:grpSpPr>
          <p:sp>
            <p:nvSpPr>
              <p:cNvPr id="212" name="Freeform 91"/>
              <p:cNvSpPr>
                <a:spLocks/>
              </p:cNvSpPr>
              <p:nvPr/>
            </p:nvSpPr>
            <p:spPr bwMode="auto">
              <a:xfrm>
                <a:off x="2441575" y="4814888"/>
                <a:ext cx="661988" cy="444500"/>
              </a:xfrm>
              <a:custGeom>
                <a:avLst/>
                <a:gdLst/>
                <a:ahLst/>
                <a:cxnLst>
                  <a:cxn ang="0">
                    <a:pos x="32" y="66"/>
                  </a:cxn>
                  <a:cxn ang="0">
                    <a:pos x="205" y="193"/>
                  </a:cxn>
                  <a:cxn ang="0">
                    <a:pos x="346" y="291"/>
                  </a:cxn>
                  <a:cxn ang="0">
                    <a:pos x="478" y="390"/>
                  </a:cxn>
                  <a:cxn ang="0">
                    <a:pos x="560" y="461"/>
                  </a:cxn>
                  <a:cxn ang="0">
                    <a:pos x="663" y="588"/>
                  </a:cxn>
                  <a:cxn ang="0">
                    <a:pos x="707" y="674"/>
                  </a:cxn>
                  <a:cxn ang="0">
                    <a:pos x="745" y="749"/>
                  </a:cxn>
                  <a:cxn ang="0">
                    <a:pos x="820" y="837"/>
                  </a:cxn>
                  <a:cxn ang="0">
                    <a:pos x="866" y="837"/>
                  </a:cxn>
                  <a:cxn ang="0">
                    <a:pos x="992" y="812"/>
                  </a:cxn>
                  <a:cxn ang="0">
                    <a:pos x="1172" y="756"/>
                  </a:cxn>
                  <a:cxn ang="0">
                    <a:pos x="1218" y="742"/>
                  </a:cxn>
                  <a:cxn ang="0">
                    <a:pos x="1229" y="732"/>
                  </a:cxn>
                  <a:cxn ang="0">
                    <a:pos x="1243" y="717"/>
                  </a:cxn>
                  <a:cxn ang="0">
                    <a:pos x="1249" y="704"/>
                  </a:cxn>
                  <a:cxn ang="0">
                    <a:pos x="1250" y="678"/>
                  </a:cxn>
                  <a:cxn ang="0">
                    <a:pos x="1246" y="654"/>
                  </a:cxn>
                  <a:cxn ang="0">
                    <a:pos x="1239" y="629"/>
                  </a:cxn>
                  <a:cxn ang="0">
                    <a:pos x="1229" y="605"/>
                  </a:cxn>
                  <a:cxn ang="0">
                    <a:pos x="1218" y="580"/>
                  </a:cxn>
                  <a:cxn ang="0">
                    <a:pos x="1148" y="478"/>
                  </a:cxn>
                  <a:cxn ang="0">
                    <a:pos x="1063" y="383"/>
                  </a:cxn>
                  <a:cxn ang="0">
                    <a:pos x="979" y="310"/>
                  </a:cxn>
                  <a:cxn ang="0">
                    <a:pos x="884" y="249"/>
                  </a:cxn>
                  <a:cxn ang="0">
                    <a:pos x="775" y="196"/>
                  </a:cxn>
                  <a:cxn ang="0">
                    <a:pos x="663" y="154"/>
                  </a:cxn>
                  <a:cxn ang="0">
                    <a:pos x="334" y="56"/>
                  </a:cxn>
                  <a:cxn ang="0">
                    <a:pos x="158" y="17"/>
                  </a:cxn>
                  <a:cxn ang="0">
                    <a:pos x="10" y="0"/>
                  </a:cxn>
                  <a:cxn ang="0">
                    <a:pos x="0" y="17"/>
                  </a:cxn>
                  <a:cxn ang="0">
                    <a:pos x="0" y="27"/>
                  </a:cxn>
                  <a:cxn ang="0">
                    <a:pos x="10" y="42"/>
                  </a:cxn>
                  <a:cxn ang="0">
                    <a:pos x="25" y="63"/>
                  </a:cxn>
                </a:cxnLst>
                <a:rect l="0" t="0" r="r" b="b"/>
                <a:pathLst>
                  <a:path w="1250" h="841">
                    <a:moveTo>
                      <a:pt x="25" y="63"/>
                    </a:moveTo>
                    <a:lnTo>
                      <a:pt x="32" y="66"/>
                    </a:lnTo>
                    <a:lnTo>
                      <a:pt x="137" y="147"/>
                    </a:lnTo>
                    <a:lnTo>
                      <a:pt x="205" y="193"/>
                    </a:lnTo>
                    <a:lnTo>
                      <a:pt x="275" y="242"/>
                    </a:lnTo>
                    <a:lnTo>
                      <a:pt x="346" y="291"/>
                    </a:lnTo>
                    <a:lnTo>
                      <a:pt x="415" y="344"/>
                    </a:lnTo>
                    <a:lnTo>
                      <a:pt x="478" y="390"/>
                    </a:lnTo>
                    <a:lnTo>
                      <a:pt x="521" y="422"/>
                    </a:lnTo>
                    <a:lnTo>
                      <a:pt x="560" y="461"/>
                    </a:lnTo>
                    <a:lnTo>
                      <a:pt x="616" y="527"/>
                    </a:lnTo>
                    <a:lnTo>
                      <a:pt x="663" y="588"/>
                    </a:lnTo>
                    <a:lnTo>
                      <a:pt x="694" y="644"/>
                    </a:lnTo>
                    <a:lnTo>
                      <a:pt x="707" y="674"/>
                    </a:lnTo>
                    <a:lnTo>
                      <a:pt x="722" y="704"/>
                    </a:lnTo>
                    <a:lnTo>
                      <a:pt x="745" y="749"/>
                    </a:lnTo>
                    <a:lnTo>
                      <a:pt x="785" y="837"/>
                    </a:lnTo>
                    <a:lnTo>
                      <a:pt x="820" y="837"/>
                    </a:lnTo>
                    <a:lnTo>
                      <a:pt x="838" y="841"/>
                    </a:lnTo>
                    <a:lnTo>
                      <a:pt x="866" y="837"/>
                    </a:lnTo>
                    <a:lnTo>
                      <a:pt x="926" y="827"/>
                    </a:lnTo>
                    <a:lnTo>
                      <a:pt x="992" y="812"/>
                    </a:lnTo>
                    <a:lnTo>
                      <a:pt x="1053" y="795"/>
                    </a:lnTo>
                    <a:lnTo>
                      <a:pt x="1172" y="756"/>
                    </a:lnTo>
                    <a:lnTo>
                      <a:pt x="1204" y="746"/>
                    </a:lnTo>
                    <a:lnTo>
                      <a:pt x="1218" y="742"/>
                    </a:lnTo>
                    <a:lnTo>
                      <a:pt x="1223" y="737"/>
                    </a:lnTo>
                    <a:lnTo>
                      <a:pt x="1229" y="732"/>
                    </a:lnTo>
                    <a:lnTo>
                      <a:pt x="1239" y="724"/>
                    </a:lnTo>
                    <a:lnTo>
                      <a:pt x="1243" y="717"/>
                    </a:lnTo>
                    <a:lnTo>
                      <a:pt x="1246" y="710"/>
                    </a:lnTo>
                    <a:lnTo>
                      <a:pt x="1249" y="704"/>
                    </a:lnTo>
                    <a:lnTo>
                      <a:pt x="1250" y="697"/>
                    </a:lnTo>
                    <a:lnTo>
                      <a:pt x="1250" y="678"/>
                    </a:lnTo>
                    <a:lnTo>
                      <a:pt x="1249" y="667"/>
                    </a:lnTo>
                    <a:lnTo>
                      <a:pt x="1246" y="654"/>
                    </a:lnTo>
                    <a:lnTo>
                      <a:pt x="1243" y="642"/>
                    </a:lnTo>
                    <a:lnTo>
                      <a:pt x="1239" y="629"/>
                    </a:lnTo>
                    <a:lnTo>
                      <a:pt x="1234" y="618"/>
                    </a:lnTo>
                    <a:lnTo>
                      <a:pt x="1229" y="605"/>
                    </a:lnTo>
                    <a:lnTo>
                      <a:pt x="1223" y="593"/>
                    </a:lnTo>
                    <a:lnTo>
                      <a:pt x="1218" y="580"/>
                    </a:lnTo>
                    <a:lnTo>
                      <a:pt x="1187" y="531"/>
                    </a:lnTo>
                    <a:lnTo>
                      <a:pt x="1148" y="478"/>
                    </a:lnTo>
                    <a:lnTo>
                      <a:pt x="1106" y="429"/>
                    </a:lnTo>
                    <a:lnTo>
                      <a:pt x="1063" y="383"/>
                    </a:lnTo>
                    <a:lnTo>
                      <a:pt x="1021" y="344"/>
                    </a:lnTo>
                    <a:lnTo>
                      <a:pt x="979" y="310"/>
                    </a:lnTo>
                    <a:lnTo>
                      <a:pt x="933" y="278"/>
                    </a:lnTo>
                    <a:lnTo>
                      <a:pt x="884" y="249"/>
                    </a:lnTo>
                    <a:lnTo>
                      <a:pt x="831" y="222"/>
                    </a:lnTo>
                    <a:lnTo>
                      <a:pt x="775" y="196"/>
                    </a:lnTo>
                    <a:lnTo>
                      <a:pt x="719" y="176"/>
                    </a:lnTo>
                    <a:lnTo>
                      <a:pt x="663" y="154"/>
                    </a:lnTo>
                    <a:lnTo>
                      <a:pt x="514" y="105"/>
                    </a:lnTo>
                    <a:lnTo>
                      <a:pt x="334" y="56"/>
                    </a:lnTo>
                    <a:lnTo>
                      <a:pt x="246" y="35"/>
                    </a:lnTo>
                    <a:lnTo>
                      <a:pt x="158" y="17"/>
                    </a:lnTo>
                    <a:lnTo>
                      <a:pt x="81" y="3"/>
                    </a:lnTo>
                    <a:lnTo>
                      <a:pt x="10" y="0"/>
                    </a:lnTo>
                    <a:lnTo>
                      <a:pt x="6" y="9"/>
                    </a:lnTo>
                    <a:lnTo>
                      <a:pt x="0" y="17"/>
                    </a:lnTo>
                    <a:lnTo>
                      <a:pt x="0" y="24"/>
                    </a:lnTo>
                    <a:lnTo>
                      <a:pt x="0" y="27"/>
                    </a:lnTo>
                    <a:lnTo>
                      <a:pt x="6" y="35"/>
                    </a:lnTo>
                    <a:lnTo>
                      <a:pt x="10" y="42"/>
                    </a:lnTo>
                    <a:lnTo>
                      <a:pt x="17" y="52"/>
                    </a:lnTo>
                    <a:lnTo>
                      <a:pt x="25" y="63"/>
                    </a:lnTo>
                    <a:close/>
                  </a:path>
                </a:pathLst>
              </a:custGeom>
              <a:solidFill>
                <a:srgbClr val="00B05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3" name="Freeform 92"/>
              <p:cNvSpPr>
                <a:spLocks/>
              </p:cNvSpPr>
              <p:nvPr/>
            </p:nvSpPr>
            <p:spPr bwMode="auto">
              <a:xfrm>
                <a:off x="1755775" y="4303713"/>
                <a:ext cx="571500" cy="471488"/>
              </a:xfrm>
              <a:custGeom>
                <a:avLst/>
                <a:gdLst/>
                <a:ahLst/>
                <a:cxnLst>
                  <a:cxn ang="0">
                    <a:pos x="592" y="303"/>
                  </a:cxn>
                  <a:cxn ang="0">
                    <a:pos x="575" y="271"/>
                  </a:cxn>
                  <a:cxn ang="0">
                    <a:pos x="550" y="210"/>
                  </a:cxn>
                  <a:cxn ang="0">
                    <a:pos x="531" y="158"/>
                  </a:cxn>
                  <a:cxn ang="0">
                    <a:pos x="521" y="112"/>
                  </a:cxn>
                  <a:cxn ang="0">
                    <a:pos x="511" y="76"/>
                  </a:cxn>
                  <a:cxn ang="0">
                    <a:pos x="504" y="45"/>
                  </a:cxn>
                  <a:cxn ang="0">
                    <a:pos x="497" y="35"/>
                  </a:cxn>
                  <a:cxn ang="0">
                    <a:pos x="490" y="25"/>
                  </a:cxn>
                  <a:cxn ang="0">
                    <a:pos x="479" y="13"/>
                  </a:cxn>
                  <a:cxn ang="0">
                    <a:pos x="468" y="10"/>
                  </a:cxn>
                  <a:cxn ang="0">
                    <a:pos x="451" y="3"/>
                  </a:cxn>
                  <a:cxn ang="0">
                    <a:pos x="429" y="0"/>
                  </a:cxn>
                  <a:cxn ang="0">
                    <a:pos x="380" y="0"/>
                  </a:cxn>
                  <a:cxn ang="0">
                    <a:pos x="324" y="3"/>
                  </a:cxn>
                  <a:cxn ang="0">
                    <a:pos x="263" y="10"/>
                  </a:cxn>
                  <a:cxn ang="0">
                    <a:pos x="148" y="27"/>
                  </a:cxn>
                  <a:cxn ang="0">
                    <a:pos x="60" y="49"/>
                  </a:cxn>
                  <a:cxn ang="0">
                    <a:pos x="36" y="56"/>
                  </a:cxn>
                  <a:cxn ang="0">
                    <a:pos x="22" y="66"/>
                  </a:cxn>
                  <a:cxn ang="0">
                    <a:pos x="10" y="81"/>
                  </a:cxn>
                  <a:cxn ang="0">
                    <a:pos x="4" y="98"/>
                  </a:cxn>
                  <a:cxn ang="0">
                    <a:pos x="0" y="120"/>
                  </a:cxn>
                  <a:cxn ang="0">
                    <a:pos x="0" y="140"/>
                  </a:cxn>
                  <a:cxn ang="0">
                    <a:pos x="7" y="164"/>
                  </a:cxn>
                  <a:cxn ang="0">
                    <a:pos x="14" y="190"/>
                  </a:cxn>
                  <a:cxn ang="0">
                    <a:pos x="32" y="239"/>
                  </a:cxn>
                  <a:cxn ang="0">
                    <a:pos x="56" y="285"/>
                  </a:cxn>
                  <a:cxn ang="0">
                    <a:pos x="81" y="327"/>
                  </a:cxn>
                  <a:cxn ang="0">
                    <a:pos x="99" y="359"/>
                  </a:cxn>
                  <a:cxn ang="0">
                    <a:pos x="148" y="425"/>
                  </a:cxn>
                  <a:cxn ang="0">
                    <a:pos x="180" y="464"/>
                  </a:cxn>
                  <a:cxn ang="0">
                    <a:pos x="219" y="503"/>
                  </a:cxn>
                  <a:cxn ang="0">
                    <a:pos x="258" y="539"/>
                  </a:cxn>
                  <a:cxn ang="0">
                    <a:pos x="302" y="570"/>
                  </a:cxn>
                  <a:cxn ang="0">
                    <a:pos x="346" y="602"/>
                  </a:cxn>
                  <a:cxn ang="0">
                    <a:pos x="390" y="629"/>
                  </a:cxn>
                  <a:cxn ang="0">
                    <a:pos x="482" y="683"/>
                  </a:cxn>
                  <a:cxn ang="0">
                    <a:pos x="570" y="724"/>
                  </a:cxn>
                  <a:cxn ang="0">
                    <a:pos x="687" y="775"/>
                  </a:cxn>
                  <a:cxn ang="0">
                    <a:pos x="894" y="863"/>
                  </a:cxn>
                  <a:cxn ang="0">
                    <a:pos x="982" y="890"/>
                  </a:cxn>
                  <a:cxn ang="0">
                    <a:pos x="982" y="890"/>
                  </a:cxn>
                  <a:cxn ang="0">
                    <a:pos x="979" y="870"/>
                  </a:cxn>
                  <a:cxn ang="0">
                    <a:pos x="975" y="851"/>
                  </a:cxn>
                  <a:cxn ang="0">
                    <a:pos x="975" y="841"/>
                  </a:cxn>
                  <a:cxn ang="0">
                    <a:pos x="979" y="834"/>
                  </a:cxn>
                  <a:cxn ang="0">
                    <a:pos x="986" y="827"/>
                  </a:cxn>
                  <a:cxn ang="0">
                    <a:pos x="997" y="820"/>
                  </a:cxn>
                  <a:cxn ang="0">
                    <a:pos x="1014" y="820"/>
                  </a:cxn>
                  <a:cxn ang="0">
                    <a:pos x="1038" y="817"/>
                  </a:cxn>
                  <a:cxn ang="0">
                    <a:pos x="1063" y="812"/>
                  </a:cxn>
                  <a:cxn ang="0">
                    <a:pos x="1081" y="809"/>
                  </a:cxn>
                  <a:cxn ang="0">
                    <a:pos x="1050" y="778"/>
                  </a:cxn>
                  <a:cxn ang="0">
                    <a:pos x="997" y="729"/>
                  </a:cxn>
                  <a:cxn ang="0">
                    <a:pos x="899" y="644"/>
                  </a:cxn>
                  <a:cxn ang="0">
                    <a:pos x="804" y="559"/>
                  </a:cxn>
                  <a:cxn ang="0">
                    <a:pos x="743" y="500"/>
                  </a:cxn>
                  <a:cxn ang="0">
                    <a:pos x="708" y="468"/>
                  </a:cxn>
                  <a:cxn ang="0">
                    <a:pos x="672" y="425"/>
                  </a:cxn>
                  <a:cxn ang="0">
                    <a:pos x="613" y="334"/>
                  </a:cxn>
                  <a:cxn ang="0">
                    <a:pos x="592" y="303"/>
                  </a:cxn>
                </a:cxnLst>
                <a:rect l="0" t="0" r="r" b="b"/>
                <a:pathLst>
                  <a:path w="1081" h="890">
                    <a:moveTo>
                      <a:pt x="592" y="303"/>
                    </a:moveTo>
                    <a:lnTo>
                      <a:pt x="575" y="271"/>
                    </a:lnTo>
                    <a:lnTo>
                      <a:pt x="550" y="210"/>
                    </a:lnTo>
                    <a:lnTo>
                      <a:pt x="531" y="158"/>
                    </a:lnTo>
                    <a:lnTo>
                      <a:pt x="521" y="112"/>
                    </a:lnTo>
                    <a:lnTo>
                      <a:pt x="511" y="76"/>
                    </a:lnTo>
                    <a:lnTo>
                      <a:pt x="504" y="45"/>
                    </a:lnTo>
                    <a:lnTo>
                      <a:pt x="497" y="35"/>
                    </a:lnTo>
                    <a:lnTo>
                      <a:pt x="490" y="25"/>
                    </a:lnTo>
                    <a:lnTo>
                      <a:pt x="479" y="13"/>
                    </a:lnTo>
                    <a:lnTo>
                      <a:pt x="468" y="10"/>
                    </a:lnTo>
                    <a:lnTo>
                      <a:pt x="451" y="3"/>
                    </a:lnTo>
                    <a:lnTo>
                      <a:pt x="429" y="0"/>
                    </a:lnTo>
                    <a:lnTo>
                      <a:pt x="380" y="0"/>
                    </a:lnTo>
                    <a:lnTo>
                      <a:pt x="324" y="3"/>
                    </a:lnTo>
                    <a:lnTo>
                      <a:pt x="263" y="10"/>
                    </a:lnTo>
                    <a:lnTo>
                      <a:pt x="148" y="27"/>
                    </a:lnTo>
                    <a:lnTo>
                      <a:pt x="60" y="49"/>
                    </a:lnTo>
                    <a:lnTo>
                      <a:pt x="36" y="56"/>
                    </a:lnTo>
                    <a:lnTo>
                      <a:pt x="22" y="66"/>
                    </a:lnTo>
                    <a:lnTo>
                      <a:pt x="10" y="81"/>
                    </a:lnTo>
                    <a:lnTo>
                      <a:pt x="4" y="98"/>
                    </a:lnTo>
                    <a:lnTo>
                      <a:pt x="0" y="120"/>
                    </a:lnTo>
                    <a:lnTo>
                      <a:pt x="0" y="140"/>
                    </a:lnTo>
                    <a:lnTo>
                      <a:pt x="7" y="164"/>
                    </a:lnTo>
                    <a:lnTo>
                      <a:pt x="14" y="190"/>
                    </a:lnTo>
                    <a:lnTo>
                      <a:pt x="32" y="239"/>
                    </a:lnTo>
                    <a:lnTo>
                      <a:pt x="56" y="285"/>
                    </a:lnTo>
                    <a:lnTo>
                      <a:pt x="81" y="327"/>
                    </a:lnTo>
                    <a:lnTo>
                      <a:pt x="99" y="359"/>
                    </a:lnTo>
                    <a:lnTo>
                      <a:pt x="148" y="425"/>
                    </a:lnTo>
                    <a:lnTo>
                      <a:pt x="180" y="464"/>
                    </a:lnTo>
                    <a:lnTo>
                      <a:pt x="219" y="503"/>
                    </a:lnTo>
                    <a:lnTo>
                      <a:pt x="258" y="539"/>
                    </a:lnTo>
                    <a:lnTo>
                      <a:pt x="302" y="570"/>
                    </a:lnTo>
                    <a:lnTo>
                      <a:pt x="346" y="602"/>
                    </a:lnTo>
                    <a:lnTo>
                      <a:pt x="390" y="629"/>
                    </a:lnTo>
                    <a:lnTo>
                      <a:pt x="482" y="683"/>
                    </a:lnTo>
                    <a:lnTo>
                      <a:pt x="570" y="724"/>
                    </a:lnTo>
                    <a:lnTo>
                      <a:pt x="687" y="775"/>
                    </a:lnTo>
                    <a:lnTo>
                      <a:pt x="894" y="863"/>
                    </a:lnTo>
                    <a:lnTo>
                      <a:pt x="982" y="890"/>
                    </a:lnTo>
                    <a:lnTo>
                      <a:pt x="982" y="890"/>
                    </a:lnTo>
                    <a:lnTo>
                      <a:pt x="979" y="870"/>
                    </a:lnTo>
                    <a:lnTo>
                      <a:pt x="975" y="851"/>
                    </a:lnTo>
                    <a:lnTo>
                      <a:pt x="975" y="841"/>
                    </a:lnTo>
                    <a:lnTo>
                      <a:pt x="979" y="834"/>
                    </a:lnTo>
                    <a:lnTo>
                      <a:pt x="986" y="827"/>
                    </a:lnTo>
                    <a:lnTo>
                      <a:pt x="997" y="820"/>
                    </a:lnTo>
                    <a:lnTo>
                      <a:pt x="1014" y="820"/>
                    </a:lnTo>
                    <a:lnTo>
                      <a:pt x="1038" y="817"/>
                    </a:lnTo>
                    <a:lnTo>
                      <a:pt x="1063" y="812"/>
                    </a:lnTo>
                    <a:lnTo>
                      <a:pt x="1081" y="809"/>
                    </a:lnTo>
                    <a:lnTo>
                      <a:pt x="1050" y="778"/>
                    </a:lnTo>
                    <a:lnTo>
                      <a:pt x="997" y="729"/>
                    </a:lnTo>
                    <a:lnTo>
                      <a:pt x="899" y="644"/>
                    </a:lnTo>
                    <a:lnTo>
                      <a:pt x="804" y="559"/>
                    </a:lnTo>
                    <a:lnTo>
                      <a:pt x="743" y="500"/>
                    </a:lnTo>
                    <a:lnTo>
                      <a:pt x="708" y="468"/>
                    </a:lnTo>
                    <a:lnTo>
                      <a:pt x="672" y="425"/>
                    </a:lnTo>
                    <a:lnTo>
                      <a:pt x="613" y="334"/>
                    </a:lnTo>
                    <a:lnTo>
                      <a:pt x="592" y="303"/>
                    </a:lnTo>
                    <a:close/>
                  </a:path>
                </a:pathLst>
              </a:custGeom>
              <a:solidFill>
                <a:srgbClr val="0065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4" name="Freeform 93"/>
              <p:cNvSpPr>
                <a:spLocks/>
              </p:cNvSpPr>
              <p:nvPr/>
            </p:nvSpPr>
            <p:spPr bwMode="auto">
              <a:xfrm>
                <a:off x="2590800" y="5368925"/>
                <a:ext cx="244475" cy="458788"/>
              </a:xfrm>
              <a:custGeom>
                <a:avLst/>
                <a:gdLst/>
                <a:ahLst/>
                <a:cxnLst>
                  <a:cxn ang="0">
                    <a:pos x="53" y="56"/>
                  </a:cxn>
                  <a:cxn ang="0">
                    <a:pos x="53" y="56"/>
                  </a:cxn>
                  <a:cxn ang="0">
                    <a:pos x="36" y="95"/>
                  </a:cxn>
                  <a:cxn ang="0">
                    <a:pos x="26" y="141"/>
                  </a:cxn>
                  <a:cxn ang="0">
                    <a:pos x="14" y="190"/>
                  </a:cxn>
                  <a:cxn ang="0">
                    <a:pos x="7" y="236"/>
                  </a:cxn>
                  <a:cxn ang="0">
                    <a:pos x="0" y="295"/>
                  </a:cxn>
                  <a:cxn ang="0">
                    <a:pos x="0" y="375"/>
                  </a:cxn>
                  <a:cxn ang="0">
                    <a:pos x="0" y="468"/>
                  </a:cxn>
                  <a:cxn ang="0">
                    <a:pos x="0" y="566"/>
                  </a:cxn>
                  <a:cxn ang="0">
                    <a:pos x="7" y="665"/>
                  </a:cxn>
                  <a:cxn ang="0">
                    <a:pos x="14" y="750"/>
                  </a:cxn>
                  <a:cxn ang="0">
                    <a:pos x="29" y="823"/>
                  </a:cxn>
                  <a:cxn ang="0">
                    <a:pos x="36" y="848"/>
                  </a:cxn>
                  <a:cxn ang="0">
                    <a:pos x="43" y="869"/>
                  </a:cxn>
                  <a:cxn ang="0">
                    <a:pos x="57" y="865"/>
                  </a:cxn>
                  <a:cxn ang="0">
                    <a:pos x="68" y="858"/>
                  </a:cxn>
                  <a:cxn ang="0">
                    <a:pos x="78" y="851"/>
                  </a:cxn>
                  <a:cxn ang="0">
                    <a:pos x="85" y="838"/>
                  </a:cxn>
                  <a:cxn ang="0">
                    <a:pos x="99" y="806"/>
                  </a:cxn>
                  <a:cxn ang="0">
                    <a:pos x="109" y="774"/>
                  </a:cxn>
                  <a:cxn ang="0">
                    <a:pos x="131" y="711"/>
                  </a:cxn>
                  <a:cxn ang="0">
                    <a:pos x="148" y="648"/>
                  </a:cxn>
                  <a:cxn ang="0">
                    <a:pos x="184" y="531"/>
                  </a:cxn>
                  <a:cxn ang="0">
                    <a:pos x="197" y="482"/>
                  </a:cxn>
                  <a:cxn ang="0">
                    <a:pos x="216" y="436"/>
                  </a:cxn>
                  <a:cxn ang="0">
                    <a:pos x="236" y="390"/>
                  </a:cxn>
                  <a:cxn ang="0">
                    <a:pos x="258" y="348"/>
                  </a:cxn>
                  <a:cxn ang="0">
                    <a:pos x="286" y="299"/>
                  </a:cxn>
                  <a:cxn ang="0">
                    <a:pos x="324" y="249"/>
                  </a:cxn>
                  <a:cxn ang="0">
                    <a:pos x="346" y="229"/>
                  </a:cxn>
                  <a:cxn ang="0">
                    <a:pos x="367" y="210"/>
                  </a:cxn>
                  <a:cxn ang="0">
                    <a:pos x="409" y="172"/>
                  </a:cxn>
                  <a:cxn ang="0">
                    <a:pos x="438" y="151"/>
                  </a:cxn>
                  <a:cxn ang="0">
                    <a:pos x="451" y="141"/>
                  </a:cxn>
                  <a:cxn ang="0">
                    <a:pos x="458" y="126"/>
                  </a:cxn>
                  <a:cxn ang="0">
                    <a:pos x="462" y="109"/>
                  </a:cxn>
                  <a:cxn ang="0">
                    <a:pos x="458" y="83"/>
                  </a:cxn>
                  <a:cxn ang="0">
                    <a:pos x="445" y="51"/>
                  </a:cxn>
                  <a:cxn ang="0">
                    <a:pos x="423" y="7"/>
                  </a:cxn>
                  <a:cxn ang="0">
                    <a:pos x="360" y="17"/>
                  </a:cxn>
                  <a:cxn ang="0">
                    <a:pos x="299" y="24"/>
                  </a:cxn>
                  <a:cxn ang="0">
                    <a:pos x="272" y="20"/>
                  </a:cxn>
                  <a:cxn ang="0">
                    <a:pos x="248" y="20"/>
                  </a:cxn>
                  <a:cxn ang="0">
                    <a:pos x="216" y="13"/>
                  </a:cxn>
                  <a:cxn ang="0">
                    <a:pos x="187" y="0"/>
                  </a:cxn>
                  <a:cxn ang="0">
                    <a:pos x="194" y="51"/>
                  </a:cxn>
                  <a:cxn ang="0">
                    <a:pos x="202" y="119"/>
                  </a:cxn>
                  <a:cxn ang="0">
                    <a:pos x="204" y="151"/>
                  </a:cxn>
                  <a:cxn ang="0">
                    <a:pos x="204" y="182"/>
                  </a:cxn>
                  <a:cxn ang="0">
                    <a:pos x="197" y="207"/>
                  </a:cxn>
                  <a:cxn ang="0">
                    <a:pos x="190" y="224"/>
                  </a:cxn>
                  <a:cxn ang="0">
                    <a:pos x="177" y="224"/>
                  </a:cxn>
                  <a:cxn ang="0">
                    <a:pos x="166" y="217"/>
                  </a:cxn>
                  <a:cxn ang="0">
                    <a:pos x="155" y="210"/>
                  </a:cxn>
                  <a:cxn ang="0">
                    <a:pos x="145" y="200"/>
                  </a:cxn>
                  <a:cxn ang="0">
                    <a:pos x="127" y="172"/>
                  </a:cxn>
                  <a:cxn ang="0">
                    <a:pos x="114" y="151"/>
                  </a:cxn>
                  <a:cxn ang="0">
                    <a:pos x="82" y="98"/>
                  </a:cxn>
                  <a:cxn ang="0">
                    <a:pos x="63" y="70"/>
                  </a:cxn>
                  <a:cxn ang="0">
                    <a:pos x="53" y="56"/>
                  </a:cxn>
                </a:cxnLst>
                <a:rect l="0" t="0" r="r" b="b"/>
                <a:pathLst>
                  <a:path w="462" h="869">
                    <a:moveTo>
                      <a:pt x="53" y="56"/>
                    </a:moveTo>
                    <a:lnTo>
                      <a:pt x="53" y="56"/>
                    </a:lnTo>
                    <a:lnTo>
                      <a:pt x="36" y="95"/>
                    </a:lnTo>
                    <a:lnTo>
                      <a:pt x="26" y="141"/>
                    </a:lnTo>
                    <a:lnTo>
                      <a:pt x="14" y="190"/>
                    </a:lnTo>
                    <a:lnTo>
                      <a:pt x="7" y="236"/>
                    </a:lnTo>
                    <a:lnTo>
                      <a:pt x="0" y="295"/>
                    </a:lnTo>
                    <a:lnTo>
                      <a:pt x="0" y="375"/>
                    </a:lnTo>
                    <a:lnTo>
                      <a:pt x="0" y="468"/>
                    </a:lnTo>
                    <a:lnTo>
                      <a:pt x="0" y="566"/>
                    </a:lnTo>
                    <a:lnTo>
                      <a:pt x="7" y="665"/>
                    </a:lnTo>
                    <a:lnTo>
                      <a:pt x="14" y="750"/>
                    </a:lnTo>
                    <a:lnTo>
                      <a:pt x="29" y="823"/>
                    </a:lnTo>
                    <a:lnTo>
                      <a:pt x="36" y="848"/>
                    </a:lnTo>
                    <a:lnTo>
                      <a:pt x="43" y="869"/>
                    </a:lnTo>
                    <a:lnTo>
                      <a:pt x="57" y="865"/>
                    </a:lnTo>
                    <a:lnTo>
                      <a:pt x="68" y="858"/>
                    </a:lnTo>
                    <a:lnTo>
                      <a:pt x="78" y="851"/>
                    </a:lnTo>
                    <a:lnTo>
                      <a:pt x="85" y="838"/>
                    </a:lnTo>
                    <a:lnTo>
                      <a:pt x="99" y="806"/>
                    </a:lnTo>
                    <a:lnTo>
                      <a:pt x="109" y="774"/>
                    </a:lnTo>
                    <a:lnTo>
                      <a:pt x="131" y="711"/>
                    </a:lnTo>
                    <a:lnTo>
                      <a:pt x="148" y="648"/>
                    </a:lnTo>
                    <a:lnTo>
                      <a:pt x="184" y="531"/>
                    </a:lnTo>
                    <a:lnTo>
                      <a:pt x="197" y="482"/>
                    </a:lnTo>
                    <a:lnTo>
                      <a:pt x="216" y="436"/>
                    </a:lnTo>
                    <a:lnTo>
                      <a:pt x="236" y="390"/>
                    </a:lnTo>
                    <a:lnTo>
                      <a:pt x="258" y="348"/>
                    </a:lnTo>
                    <a:lnTo>
                      <a:pt x="286" y="299"/>
                    </a:lnTo>
                    <a:lnTo>
                      <a:pt x="324" y="249"/>
                    </a:lnTo>
                    <a:lnTo>
                      <a:pt x="346" y="229"/>
                    </a:lnTo>
                    <a:lnTo>
                      <a:pt x="367" y="210"/>
                    </a:lnTo>
                    <a:lnTo>
                      <a:pt x="409" y="172"/>
                    </a:lnTo>
                    <a:lnTo>
                      <a:pt x="438" y="151"/>
                    </a:lnTo>
                    <a:lnTo>
                      <a:pt x="451" y="141"/>
                    </a:lnTo>
                    <a:lnTo>
                      <a:pt x="458" y="126"/>
                    </a:lnTo>
                    <a:lnTo>
                      <a:pt x="462" y="109"/>
                    </a:lnTo>
                    <a:lnTo>
                      <a:pt x="458" y="83"/>
                    </a:lnTo>
                    <a:lnTo>
                      <a:pt x="445" y="51"/>
                    </a:lnTo>
                    <a:lnTo>
                      <a:pt x="423" y="7"/>
                    </a:lnTo>
                    <a:lnTo>
                      <a:pt x="360" y="17"/>
                    </a:lnTo>
                    <a:lnTo>
                      <a:pt x="299" y="24"/>
                    </a:lnTo>
                    <a:lnTo>
                      <a:pt x="272" y="20"/>
                    </a:lnTo>
                    <a:lnTo>
                      <a:pt x="248" y="20"/>
                    </a:lnTo>
                    <a:lnTo>
                      <a:pt x="216" y="13"/>
                    </a:lnTo>
                    <a:lnTo>
                      <a:pt x="187" y="0"/>
                    </a:lnTo>
                    <a:lnTo>
                      <a:pt x="194" y="51"/>
                    </a:lnTo>
                    <a:lnTo>
                      <a:pt x="202" y="119"/>
                    </a:lnTo>
                    <a:lnTo>
                      <a:pt x="204" y="151"/>
                    </a:lnTo>
                    <a:lnTo>
                      <a:pt x="204" y="182"/>
                    </a:lnTo>
                    <a:lnTo>
                      <a:pt x="197" y="207"/>
                    </a:lnTo>
                    <a:lnTo>
                      <a:pt x="190" y="224"/>
                    </a:lnTo>
                    <a:lnTo>
                      <a:pt x="177" y="224"/>
                    </a:lnTo>
                    <a:lnTo>
                      <a:pt x="166" y="217"/>
                    </a:lnTo>
                    <a:lnTo>
                      <a:pt x="155" y="210"/>
                    </a:lnTo>
                    <a:lnTo>
                      <a:pt x="145" y="200"/>
                    </a:lnTo>
                    <a:lnTo>
                      <a:pt x="127" y="172"/>
                    </a:lnTo>
                    <a:lnTo>
                      <a:pt x="114" y="151"/>
                    </a:lnTo>
                    <a:lnTo>
                      <a:pt x="82" y="98"/>
                    </a:lnTo>
                    <a:lnTo>
                      <a:pt x="63" y="70"/>
                    </a:lnTo>
                    <a:lnTo>
                      <a:pt x="53" y="56"/>
                    </a:lnTo>
                    <a:close/>
                  </a:path>
                </a:pathLst>
              </a:custGeom>
              <a:solidFill>
                <a:srgbClr val="4F81B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5" name="Freeform 94"/>
              <p:cNvSpPr>
                <a:spLocks/>
              </p:cNvSpPr>
              <p:nvPr/>
            </p:nvSpPr>
            <p:spPr bwMode="auto">
              <a:xfrm>
                <a:off x="2397125" y="4649788"/>
                <a:ext cx="261938" cy="104775"/>
              </a:xfrm>
              <a:custGeom>
                <a:avLst/>
                <a:gdLst/>
                <a:ahLst/>
                <a:cxnLst>
                  <a:cxn ang="0">
                    <a:pos x="0" y="78"/>
                  </a:cxn>
                  <a:cxn ang="0">
                    <a:pos x="0" y="78"/>
                  </a:cxn>
                  <a:cxn ang="0">
                    <a:pos x="7" y="85"/>
                  </a:cxn>
                  <a:cxn ang="0">
                    <a:pos x="14" y="92"/>
                  </a:cxn>
                  <a:cxn ang="0">
                    <a:pos x="32" y="99"/>
                  </a:cxn>
                  <a:cxn ang="0">
                    <a:pos x="88" y="106"/>
                  </a:cxn>
                  <a:cxn ang="0">
                    <a:pos x="197" y="117"/>
                  </a:cxn>
                  <a:cxn ang="0">
                    <a:pos x="219" y="121"/>
                  </a:cxn>
                  <a:cxn ang="0">
                    <a:pos x="243" y="127"/>
                  </a:cxn>
                  <a:cxn ang="0">
                    <a:pos x="265" y="138"/>
                  </a:cxn>
                  <a:cxn ang="0">
                    <a:pos x="282" y="145"/>
                  </a:cxn>
                  <a:cxn ang="0">
                    <a:pos x="307" y="163"/>
                  </a:cxn>
                  <a:cxn ang="0">
                    <a:pos x="324" y="180"/>
                  </a:cxn>
                  <a:cxn ang="0">
                    <a:pos x="334" y="190"/>
                  </a:cxn>
                  <a:cxn ang="0">
                    <a:pos x="349" y="197"/>
                  </a:cxn>
                  <a:cxn ang="0">
                    <a:pos x="356" y="197"/>
                  </a:cxn>
                  <a:cxn ang="0">
                    <a:pos x="363" y="197"/>
                  </a:cxn>
                  <a:cxn ang="0">
                    <a:pos x="387" y="187"/>
                  </a:cxn>
                  <a:cxn ang="0">
                    <a:pos x="419" y="163"/>
                  </a:cxn>
                  <a:cxn ang="0">
                    <a:pos x="465" y="124"/>
                  </a:cxn>
                  <a:cxn ang="0">
                    <a:pos x="480" y="114"/>
                  </a:cxn>
                  <a:cxn ang="0">
                    <a:pos x="490" y="102"/>
                  </a:cxn>
                  <a:cxn ang="0">
                    <a:pos x="493" y="92"/>
                  </a:cxn>
                  <a:cxn ang="0">
                    <a:pos x="497" y="78"/>
                  </a:cxn>
                  <a:cxn ang="0">
                    <a:pos x="493" y="68"/>
                  </a:cxn>
                  <a:cxn ang="0">
                    <a:pos x="483" y="58"/>
                  </a:cxn>
                  <a:cxn ang="0">
                    <a:pos x="472" y="46"/>
                  </a:cxn>
                  <a:cxn ang="0">
                    <a:pos x="458" y="39"/>
                  </a:cxn>
                  <a:cxn ang="0">
                    <a:pos x="426" y="22"/>
                  </a:cxn>
                  <a:cxn ang="0">
                    <a:pos x="398" y="11"/>
                  </a:cxn>
                  <a:cxn ang="0">
                    <a:pos x="363" y="4"/>
                  </a:cxn>
                  <a:cxn ang="0">
                    <a:pos x="331" y="0"/>
                  </a:cxn>
                  <a:cxn ang="0">
                    <a:pos x="297" y="0"/>
                  </a:cxn>
                  <a:cxn ang="0">
                    <a:pos x="258" y="4"/>
                  </a:cxn>
                  <a:cxn ang="0">
                    <a:pos x="222" y="7"/>
                  </a:cxn>
                  <a:cxn ang="0">
                    <a:pos x="187" y="14"/>
                  </a:cxn>
                  <a:cxn ang="0">
                    <a:pos x="120" y="29"/>
                  </a:cxn>
                  <a:cxn ang="0">
                    <a:pos x="88" y="36"/>
                  </a:cxn>
                  <a:cxn ang="0">
                    <a:pos x="49" y="46"/>
                  </a:cxn>
                  <a:cxn ang="0">
                    <a:pos x="32" y="50"/>
                  </a:cxn>
                  <a:cxn ang="0">
                    <a:pos x="17" y="60"/>
                  </a:cxn>
                  <a:cxn ang="0">
                    <a:pos x="7" y="68"/>
                  </a:cxn>
                  <a:cxn ang="0">
                    <a:pos x="0" y="78"/>
                  </a:cxn>
                </a:cxnLst>
                <a:rect l="0" t="0" r="r" b="b"/>
                <a:pathLst>
                  <a:path w="497" h="197">
                    <a:moveTo>
                      <a:pt x="0" y="78"/>
                    </a:moveTo>
                    <a:lnTo>
                      <a:pt x="0" y="78"/>
                    </a:lnTo>
                    <a:lnTo>
                      <a:pt x="7" y="85"/>
                    </a:lnTo>
                    <a:lnTo>
                      <a:pt x="14" y="92"/>
                    </a:lnTo>
                    <a:lnTo>
                      <a:pt x="32" y="99"/>
                    </a:lnTo>
                    <a:lnTo>
                      <a:pt x="88" y="106"/>
                    </a:lnTo>
                    <a:lnTo>
                      <a:pt x="197" y="117"/>
                    </a:lnTo>
                    <a:lnTo>
                      <a:pt x="219" y="121"/>
                    </a:lnTo>
                    <a:lnTo>
                      <a:pt x="243" y="127"/>
                    </a:lnTo>
                    <a:lnTo>
                      <a:pt x="265" y="138"/>
                    </a:lnTo>
                    <a:lnTo>
                      <a:pt x="282" y="145"/>
                    </a:lnTo>
                    <a:lnTo>
                      <a:pt x="307" y="163"/>
                    </a:lnTo>
                    <a:lnTo>
                      <a:pt x="324" y="180"/>
                    </a:lnTo>
                    <a:lnTo>
                      <a:pt x="334" y="190"/>
                    </a:lnTo>
                    <a:lnTo>
                      <a:pt x="349" y="197"/>
                    </a:lnTo>
                    <a:lnTo>
                      <a:pt x="356" y="197"/>
                    </a:lnTo>
                    <a:lnTo>
                      <a:pt x="363" y="197"/>
                    </a:lnTo>
                    <a:lnTo>
                      <a:pt x="387" y="187"/>
                    </a:lnTo>
                    <a:lnTo>
                      <a:pt x="419" y="163"/>
                    </a:lnTo>
                    <a:lnTo>
                      <a:pt x="465" y="124"/>
                    </a:lnTo>
                    <a:lnTo>
                      <a:pt x="480" y="114"/>
                    </a:lnTo>
                    <a:lnTo>
                      <a:pt x="490" y="102"/>
                    </a:lnTo>
                    <a:lnTo>
                      <a:pt x="493" y="92"/>
                    </a:lnTo>
                    <a:lnTo>
                      <a:pt x="497" y="78"/>
                    </a:lnTo>
                    <a:lnTo>
                      <a:pt x="493" y="68"/>
                    </a:lnTo>
                    <a:lnTo>
                      <a:pt x="483" y="58"/>
                    </a:lnTo>
                    <a:lnTo>
                      <a:pt x="472" y="46"/>
                    </a:lnTo>
                    <a:lnTo>
                      <a:pt x="458" y="39"/>
                    </a:lnTo>
                    <a:lnTo>
                      <a:pt x="426" y="22"/>
                    </a:lnTo>
                    <a:lnTo>
                      <a:pt x="398" y="11"/>
                    </a:lnTo>
                    <a:lnTo>
                      <a:pt x="363" y="4"/>
                    </a:lnTo>
                    <a:lnTo>
                      <a:pt x="331" y="0"/>
                    </a:lnTo>
                    <a:lnTo>
                      <a:pt x="297" y="0"/>
                    </a:lnTo>
                    <a:lnTo>
                      <a:pt x="258" y="4"/>
                    </a:lnTo>
                    <a:lnTo>
                      <a:pt x="222" y="7"/>
                    </a:lnTo>
                    <a:lnTo>
                      <a:pt x="187" y="14"/>
                    </a:lnTo>
                    <a:lnTo>
                      <a:pt x="120" y="29"/>
                    </a:lnTo>
                    <a:lnTo>
                      <a:pt x="88" y="36"/>
                    </a:lnTo>
                    <a:lnTo>
                      <a:pt x="49" y="46"/>
                    </a:lnTo>
                    <a:lnTo>
                      <a:pt x="32" y="50"/>
                    </a:lnTo>
                    <a:lnTo>
                      <a:pt x="17" y="60"/>
                    </a:lnTo>
                    <a:lnTo>
                      <a:pt x="7" y="6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1F497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6" name="Freeform 95"/>
              <p:cNvSpPr>
                <a:spLocks/>
              </p:cNvSpPr>
              <p:nvPr/>
            </p:nvSpPr>
            <p:spPr bwMode="auto">
              <a:xfrm>
                <a:off x="2435225" y="4841875"/>
                <a:ext cx="438150" cy="539750"/>
              </a:xfrm>
              <a:custGeom>
                <a:avLst/>
                <a:gdLst/>
                <a:ahLst/>
                <a:cxnLst>
                  <a:cxn ang="0">
                    <a:pos x="18" y="95"/>
                  </a:cxn>
                  <a:cxn ang="0">
                    <a:pos x="28" y="119"/>
                  </a:cxn>
                  <a:cxn ang="0">
                    <a:pos x="53" y="148"/>
                  </a:cxn>
                  <a:cxn ang="0">
                    <a:pos x="96" y="183"/>
                  </a:cxn>
                  <a:cxn ang="0">
                    <a:pos x="201" y="282"/>
                  </a:cxn>
                  <a:cxn ang="0">
                    <a:pos x="254" y="345"/>
                  </a:cxn>
                  <a:cxn ang="0">
                    <a:pos x="311" y="426"/>
                  </a:cxn>
                  <a:cxn ang="0">
                    <a:pos x="362" y="531"/>
                  </a:cxn>
                  <a:cxn ang="0">
                    <a:pos x="413" y="680"/>
                  </a:cxn>
                  <a:cxn ang="0">
                    <a:pos x="447" y="835"/>
                  </a:cxn>
                  <a:cxn ang="0">
                    <a:pos x="508" y="1007"/>
                  </a:cxn>
                  <a:cxn ang="0">
                    <a:pos x="564" y="1014"/>
                  </a:cxn>
                  <a:cxn ang="0">
                    <a:pos x="652" y="1011"/>
                  </a:cxn>
                  <a:cxn ang="0">
                    <a:pos x="754" y="996"/>
                  </a:cxn>
                  <a:cxn ang="0">
                    <a:pos x="806" y="979"/>
                  </a:cxn>
                  <a:cxn ang="0">
                    <a:pos x="825" y="958"/>
                  </a:cxn>
                  <a:cxn ang="0">
                    <a:pos x="828" y="919"/>
                  </a:cxn>
                  <a:cxn ang="0">
                    <a:pos x="818" y="855"/>
                  </a:cxn>
                  <a:cxn ang="0">
                    <a:pos x="796" y="785"/>
                  </a:cxn>
                  <a:cxn ang="0">
                    <a:pos x="730" y="631"/>
                  </a:cxn>
                  <a:cxn ang="0">
                    <a:pos x="686" y="557"/>
                  </a:cxn>
                  <a:cxn ang="0">
                    <a:pos x="627" y="475"/>
                  </a:cxn>
                  <a:cxn ang="0">
                    <a:pos x="532" y="370"/>
                  </a:cxn>
                  <a:cxn ang="0">
                    <a:pos x="426" y="292"/>
                  </a:cxn>
                  <a:cxn ang="0">
                    <a:pos x="286" y="190"/>
                  </a:cxn>
                  <a:cxn ang="0">
                    <a:pos x="148" y="95"/>
                  </a:cxn>
                  <a:cxn ang="0">
                    <a:pos x="36" y="11"/>
                  </a:cxn>
                  <a:cxn ang="0">
                    <a:pos x="25" y="24"/>
                  </a:cxn>
                  <a:cxn ang="0">
                    <a:pos x="67" y="60"/>
                  </a:cxn>
                  <a:cxn ang="0">
                    <a:pos x="92" y="88"/>
                  </a:cxn>
                  <a:cxn ang="0">
                    <a:pos x="92" y="106"/>
                  </a:cxn>
                  <a:cxn ang="0">
                    <a:pos x="74" y="109"/>
                  </a:cxn>
                  <a:cxn ang="0">
                    <a:pos x="18" y="95"/>
                  </a:cxn>
                </a:cxnLst>
                <a:rect l="0" t="0" r="r" b="b"/>
                <a:pathLst>
                  <a:path w="828" h="1018">
                    <a:moveTo>
                      <a:pt x="18" y="95"/>
                    </a:moveTo>
                    <a:lnTo>
                      <a:pt x="18" y="95"/>
                    </a:lnTo>
                    <a:lnTo>
                      <a:pt x="21" y="109"/>
                    </a:lnTo>
                    <a:lnTo>
                      <a:pt x="28" y="119"/>
                    </a:lnTo>
                    <a:lnTo>
                      <a:pt x="46" y="144"/>
                    </a:lnTo>
                    <a:lnTo>
                      <a:pt x="53" y="148"/>
                    </a:lnTo>
                    <a:lnTo>
                      <a:pt x="74" y="165"/>
                    </a:lnTo>
                    <a:lnTo>
                      <a:pt x="96" y="183"/>
                    </a:lnTo>
                    <a:lnTo>
                      <a:pt x="180" y="265"/>
                    </a:lnTo>
                    <a:lnTo>
                      <a:pt x="201" y="282"/>
                    </a:lnTo>
                    <a:lnTo>
                      <a:pt x="218" y="304"/>
                    </a:lnTo>
                    <a:lnTo>
                      <a:pt x="254" y="345"/>
                    </a:lnTo>
                    <a:lnTo>
                      <a:pt x="289" y="392"/>
                    </a:lnTo>
                    <a:lnTo>
                      <a:pt x="311" y="426"/>
                    </a:lnTo>
                    <a:lnTo>
                      <a:pt x="331" y="458"/>
                    </a:lnTo>
                    <a:lnTo>
                      <a:pt x="362" y="531"/>
                    </a:lnTo>
                    <a:lnTo>
                      <a:pt x="391" y="602"/>
                    </a:lnTo>
                    <a:lnTo>
                      <a:pt x="413" y="680"/>
                    </a:lnTo>
                    <a:lnTo>
                      <a:pt x="430" y="757"/>
                    </a:lnTo>
                    <a:lnTo>
                      <a:pt x="447" y="835"/>
                    </a:lnTo>
                    <a:lnTo>
                      <a:pt x="479" y="994"/>
                    </a:lnTo>
                    <a:lnTo>
                      <a:pt x="508" y="1007"/>
                    </a:lnTo>
                    <a:lnTo>
                      <a:pt x="540" y="1014"/>
                    </a:lnTo>
                    <a:lnTo>
                      <a:pt x="564" y="1014"/>
                    </a:lnTo>
                    <a:lnTo>
                      <a:pt x="591" y="1018"/>
                    </a:lnTo>
                    <a:lnTo>
                      <a:pt x="652" y="1011"/>
                    </a:lnTo>
                    <a:lnTo>
                      <a:pt x="715" y="1001"/>
                    </a:lnTo>
                    <a:lnTo>
                      <a:pt x="754" y="996"/>
                    </a:lnTo>
                    <a:lnTo>
                      <a:pt x="789" y="986"/>
                    </a:lnTo>
                    <a:lnTo>
                      <a:pt x="806" y="979"/>
                    </a:lnTo>
                    <a:lnTo>
                      <a:pt x="818" y="972"/>
                    </a:lnTo>
                    <a:lnTo>
                      <a:pt x="825" y="958"/>
                    </a:lnTo>
                    <a:lnTo>
                      <a:pt x="828" y="937"/>
                    </a:lnTo>
                    <a:lnTo>
                      <a:pt x="828" y="919"/>
                    </a:lnTo>
                    <a:lnTo>
                      <a:pt x="828" y="901"/>
                    </a:lnTo>
                    <a:lnTo>
                      <a:pt x="818" y="855"/>
                    </a:lnTo>
                    <a:lnTo>
                      <a:pt x="806" y="814"/>
                    </a:lnTo>
                    <a:lnTo>
                      <a:pt x="796" y="785"/>
                    </a:lnTo>
                    <a:lnTo>
                      <a:pt x="764" y="704"/>
                    </a:lnTo>
                    <a:lnTo>
                      <a:pt x="730" y="631"/>
                    </a:lnTo>
                    <a:lnTo>
                      <a:pt x="708" y="595"/>
                    </a:lnTo>
                    <a:lnTo>
                      <a:pt x="686" y="557"/>
                    </a:lnTo>
                    <a:lnTo>
                      <a:pt x="659" y="518"/>
                    </a:lnTo>
                    <a:lnTo>
                      <a:pt x="627" y="475"/>
                    </a:lnTo>
                    <a:lnTo>
                      <a:pt x="571" y="409"/>
                    </a:lnTo>
                    <a:lnTo>
                      <a:pt x="532" y="370"/>
                    </a:lnTo>
                    <a:lnTo>
                      <a:pt x="489" y="338"/>
                    </a:lnTo>
                    <a:lnTo>
                      <a:pt x="426" y="292"/>
                    </a:lnTo>
                    <a:lnTo>
                      <a:pt x="355" y="239"/>
                    </a:lnTo>
                    <a:lnTo>
                      <a:pt x="286" y="190"/>
                    </a:lnTo>
                    <a:lnTo>
                      <a:pt x="216" y="141"/>
                    </a:lnTo>
                    <a:lnTo>
                      <a:pt x="148" y="95"/>
                    </a:lnTo>
                    <a:lnTo>
                      <a:pt x="43" y="14"/>
                    </a:lnTo>
                    <a:lnTo>
                      <a:pt x="36" y="11"/>
                    </a:lnTo>
                    <a:lnTo>
                      <a:pt x="0" y="0"/>
                    </a:lnTo>
                    <a:lnTo>
                      <a:pt x="25" y="24"/>
                    </a:lnTo>
                    <a:lnTo>
                      <a:pt x="53" y="49"/>
                    </a:lnTo>
                    <a:lnTo>
                      <a:pt x="67" y="60"/>
                    </a:lnTo>
                    <a:lnTo>
                      <a:pt x="82" y="75"/>
                    </a:lnTo>
                    <a:lnTo>
                      <a:pt x="92" y="88"/>
                    </a:lnTo>
                    <a:lnTo>
                      <a:pt x="92" y="99"/>
                    </a:lnTo>
                    <a:lnTo>
                      <a:pt x="92" y="106"/>
                    </a:lnTo>
                    <a:lnTo>
                      <a:pt x="82" y="109"/>
                    </a:lnTo>
                    <a:lnTo>
                      <a:pt x="74" y="109"/>
                    </a:lnTo>
                    <a:lnTo>
                      <a:pt x="57" y="106"/>
                    </a:lnTo>
                    <a:lnTo>
                      <a:pt x="18" y="95"/>
                    </a:lnTo>
                    <a:close/>
                  </a:path>
                </a:pathLst>
              </a:custGeom>
              <a:solidFill>
                <a:srgbClr val="FEBF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7" name="Freeform 96"/>
              <p:cNvSpPr>
                <a:spLocks/>
              </p:cNvSpPr>
              <p:nvPr/>
            </p:nvSpPr>
            <p:spPr bwMode="auto">
              <a:xfrm>
                <a:off x="2271713" y="4732338"/>
                <a:ext cx="212725" cy="168275"/>
              </a:xfrm>
              <a:custGeom>
                <a:avLst/>
                <a:gdLst/>
                <a:ahLst/>
                <a:cxnLst>
                  <a:cxn ang="0">
                    <a:pos x="7" y="81"/>
                  </a:cxn>
                  <a:cxn ang="0">
                    <a:pos x="32" y="127"/>
                  </a:cxn>
                  <a:cxn ang="0">
                    <a:pos x="46" y="144"/>
                  </a:cxn>
                  <a:cxn ang="0">
                    <a:pos x="63" y="162"/>
                  </a:cxn>
                  <a:cxn ang="0">
                    <a:pos x="88" y="183"/>
                  </a:cxn>
                  <a:cxn ang="0">
                    <a:pos x="119" y="205"/>
                  </a:cxn>
                  <a:cxn ang="0">
                    <a:pos x="151" y="225"/>
                  </a:cxn>
                  <a:cxn ang="0">
                    <a:pos x="187" y="244"/>
                  </a:cxn>
                  <a:cxn ang="0">
                    <a:pos x="261" y="278"/>
                  </a:cxn>
                  <a:cxn ang="0">
                    <a:pos x="328" y="303"/>
                  </a:cxn>
                  <a:cxn ang="0">
                    <a:pos x="367" y="314"/>
                  </a:cxn>
                  <a:cxn ang="0">
                    <a:pos x="384" y="317"/>
                  </a:cxn>
                  <a:cxn ang="0">
                    <a:pos x="392" y="317"/>
                  </a:cxn>
                  <a:cxn ang="0">
                    <a:pos x="402" y="314"/>
                  </a:cxn>
                  <a:cxn ang="0">
                    <a:pos x="402" y="307"/>
                  </a:cxn>
                  <a:cxn ang="0">
                    <a:pos x="402" y="296"/>
                  </a:cxn>
                  <a:cxn ang="0">
                    <a:pos x="392" y="283"/>
                  </a:cxn>
                  <a:cxn ang="0">
                    <a:pos x="377" y="268"/>
                  </a:cxn>
                  <a:cxn ang="0">
                    <a:pos x="363" y="257"/>
                  </a:cxn>
                  <a:cxn ang="0">
                    <a:pos x="335" y="232"/>
                  </a:cxn>
                  <a:cxn ang="0">
                    <a:pos x="310" y="208"/>
                  </a:cxn>
                  <a:cxn ang="0">
                    <a:pos x="282" y="183"/>
                  </a:cxn>
                  <a:cxn ang="0">
                    <a:pos x="258" y="159"/>
                  </a:cxn>
                  <a:cxn ang="0">
                    <a:pos x="236" y="130"/>
                  </a:cxn>
                  <a:cxn ang="0">
                    <a:pos x="216" y="98"/>
                  </a:cxn>
                  <a:cxn ang="0">
                    <a:pos x="204" y="71"/>
                  </a:cxn>
                  <a:cxn ang="0">
                    <a:pos x="202" y="49"/>
                  </a:cxn>
                  <a:cxn ang="0">
                    <a:pos x="197" y="32"/>
                  </a:cxn>
                  <a:cxn ang="0">
                    <a:pos x="194" y="22"/>
                  </a:cxn>
                  <a:cxn ang="0">
                    <a:pos x="187" y="11"/>
                  </a:cxn>
                  <a:cxn ang="0">
                    <a:pos x="173" y="3"/>
                  </a:cxn>
                  <a:cxn ang="0">
                    <a:pos x="148" y="0"/>
                  </a:cxn>
                  <a:cxn ang="0">
                    <a:pos x="106" y="0"/>
                  </a:cxn>
                  <a:cxn ang="0">
                    <a:pos x="88" y="3"/>
                  </a:cxn>
                  <a:cxn ang="0">
                    <a:pos x="63" y="8"/>
                  </a:cxn>
                  <a:cxn ang="0">
                    <a:pos x="39" y="11"/>
                  </a:cxn>
                  <a:cxn ang="0">
                    <a:pos x="22" y="11"/>
                  </a:cxn>
                  <a:cxn ang="0">
                    <a:pos x="11" y="18"/>
                  </a:cxn>
                  <a:cxn ang="0">
                    <a:pos x="4" y="25"/>
                  </a:cxn>
                  <a:cxn ang="0">
                    <a:pos x="0" y="32"/>
                  </a:cxn>
                  <a:cxn ang="0">
                    <a:pos x="0" y="42"/>
                  </a:cxn>
                  <a:cxn ang="0">
                    <a:pos x="4" y="61"/>
                  </a:cxn>
                  <a:cxn ang="0">
                    <a:pos x="7" y="81"/>
                  </a:cxn>
                </a:cxnLst>
                <a:rect l="0" t="0" r="r" b="b"/>
                <a:pathLst>
                  <a:path w="402" h="317">
                    <a:moveTo>
                      <a:pt x="7" y="81"/>
                    </a:moveTo>
                    <a:lnTo>
                      <a:pt x="32" y="127"/>
                    </a:lnTo>
                    <a:lnTo>
                      <a:pt x="46" y="144"/>
                    </a:lnTo>
                    <a:lnTo>
                      <a:pt x="63" y="162"/>
                    </a:lnTo>
                    <a:lnTo>
                      <a:pt x="88" y="183"/>
                    </a:lnTo>
                    <a:lnTo>
                      <a:pt x="119" y="205"/>
                    </a:lnTo>
                    <a:lnTo>
                      <a:pt x="151" y="225"/>
                    </a:lnTo>
                    <a:lnTo>
                      <a:pt x="187" y="244"/>
                    </a:lnTo>
                    <a:lnTo>
                      <a:pt x="261" y="278"/>
                    </a:lnTo>
                    <a:lnTo>
                      <a:pt x="328" y="303"/>
                    </a:lnTo>
                    <a:lnTo>
                      <a:pt x="367" y="314"/>
                    </a:lnTo>
                    <a:lnTo>
                      <a:pt x="384" y="317"/>
                    </a:lnTo>
                    <a:lnTo>
                      <a:pt x="392" y="317"/>
                    </a:lnTo>
                    <a:lnTo>
                      <a:pt x="402" y="314"/>
                    </a:lnTo>
                    <a:lnTo>
                      <a:pt x="402" y="307"/>
                    </a:lnTo>
                    <a:lnTo>
                      <a:pt x="402" y="296"/>
                    </a:lnTo>
                    <a:lnTo>
                      <a:pt x="392" y="283"/>
                    </a:lnTo>
                    <a:lnTo>
                      <a:pt x="377" y="268"/>
                    </a:lnTo>
                    <a:lnTo>
                      <a:pt x="363" y="257"/>
                    </a:lnTo>
                    <a:lnTo>
                      <a:pt x="335" y="232"/>
                    </a:lnTo>
                    <a:lnTo>
                      <a:pt x="310" y="208"/>
                    </a:lnTo>
                    <a:lnTo>
                      <a:pt x="282" y="183"/>
                    </a:lnTo>
                    <a:lnTo>
                      <a:pt x="258" y="159"/>
                    </a:lnTo>
                    <a:lnTo>
                      <a:pt x="236" y="130"/>
                    </a:lnTo>
                    <a:lnTo>
                      <a:pt x="216" y="98"/>
                    </a:lnTo>
                    <a:lnTo>
                      <a:pt x="204" y="71"/>
                    </a:lnTo>
                    <a:lnTo>
                      <a:pt x="202" y="49"/>
                    </a:lnTo>
                    <a:lnTo>
                      <a:pt x="197" y="32"/>
                    </a:lnTo>
                    <a:lnTo>
                      <a:pt x="194" y="22"/>
                    </a:lnTo>
                    <a:lnTo>
                      <a:pt x="187" y="11"/>
                    </a:lnTo>
                    <a:lnTo>
                      <a:pt x="173" y="3"/>
                    </a:lnTo>
                    <a:lnTo>
                      <a:pt x="148" y="0"/>
                    </a:lnTo>
                    <a:lnTo>
                      <a:pt x="106" y="0"/>
                    </a:lnTo>
                    <a:lnTo>
                      <a:pt x="88" y="3"/>
                    </a:lnTo>
                    <a:lnTo>
                      <a:pt x="63" y="8"/>
                    </a:lnTo>
                    <a:lnTo>
                      <a:pt x="39" y="11"/>
                    </a:lnTo>
                    <a:lnTo>
                      <a:pt x="22" y="11"/>
                    </a:lnTo>
                    <a:lnTo>
                      <a:pt x="11" y="18"/>
                    </a:lnTo>
                    <a:lnTo>
                      <a:pt x="4" y="25"/>
                    </a:lnTo>
                    <a:lnTo>
                      <a:pt x="0" y="32"/>
                    </a:lnTo>
                    <a:lnTo>
                      <a:pt x="0" y="42"/>
                    </a:lnTo>
                    <a:lnTo>
                      <a:pt x="4" y="61"/>
                    </a:lnTo>
                    <a:lnTo>
                      <a:pt x="7" y="81"/>
                    </a:lnTo>
                    <a:close/>
                  </a:path>
                </a:pathLst>
              </a:custGeom>
              <a:solidFill>
                <a:srgbClr val="1F497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8" name="Freeform 97"/>
              <p:cNvSpPr>
                <a:spLocks/>
              </p:cNvSpPr>
              <p:nvPr/>
            </p:nvSpPr>
            <p:spPr bwMode="auto">
              <a:xfrm>
                <a:off x="2336800" y="4905375"/>
                <a:ext cx="361950" cy="581025"/>
              </a:xfrm>
              <a:custGeom>
                <a:avLst/>
                <a:gdLst/>
                <a:ahLst/>
                <a:cxnLst>
                  <a:cxn ang="0">
                    <a:pos x="531" y="931"/>
                  </a:cxn>
                  <a:cxn ang="0">
                    <a:pos x="560" y="973"/>
                  </a:cxn>
                  <a:cxn ang="0">
                    <a:pos x="605" y="1047"/>
                  </a:cxn>
                  <a:cxn ang="0">
                    <a:pos x="633" y="1085"/>
                  </a:cxn>
                  <a:cxn ang="0">
                    <a:pos x="655" y="1099"/>
                  </a:cxn>
                  <a:cxn ang="0">
                    <a:pos x="675" y="1082"/>
                  </a:cxn>
                  <a:cxn ang="0">
                    <a:pos x="682" y="1026"/>
                  </a:cxn>
                  <a:cxn ang="0">
                    <a:pos x="672" y="926"/>
                  </a:cxn>
                  <a:cxn ang="0">
                    <a:pos x="633" y="716"/>
                  </a:cxn>
                  <a:cxn ang="0">
                    <a:pos x="599" y="561"/>
                  </a:cxn>
                  <a:cxn ang="0">
                    <a:pos x="548" y="412"/>
                  </a:cxn>
                  <a:cxn ang="0">
                    <a:pos x="497" y="307"/>
                  </a:cxn>
                  <a:cxn ang="0">
                    <a:pos x="440" y="226"/>
                  </a:cxn>
                  <a:cxn ang="0">
                    <a:pos x="387" y="163"/>
                  </a:cxn>
                  <a:cxn ang="0">
                    <a:pos x="282" y="64"/>
                  </a:cxn>
                  <a:cxn ang="0">
                    <a:pos x="239" y="29"/>
                  </a:cxn>
                  <a:cxn ang="0">
                    <a:pos x="211" y="19"/>
                  </a:cxn>
                  <a:cxn ang="0">
                    <a:pos x="180" y="5"/>
                  </a:cxn>
                  <a:cxn ang="0">
                    <a:pos x="158" y="0"/>
                  </a:cxn>
                  <a:cxn ang="0">
                    <a:pos x="129" y="29"/>
                  </a:cxn>
                  <a:cxn ang="0">
                    <a:pos x="73" y="107"/>
                  </a:cxn>
                  <a:cxn ang="0">
                    <a:pos x="24" y="198"/>
                  </a:cxn>
                  <a:cxn ang="0">
                    <a:pos x="3" y="254"/>
                  </a:cxn>
                  <a:cxn ang="0">
                    <a:pos x="3" y="293"/>
                  </a:cxn>
                  <a:cxn ang="0">
                    <a:pos x="17" y="317"/>
                  </a:cxn>
                  <a:cxn ang="0">
                    <a:pos x="49" y="339"/>
                  </a:cxn>
                  <a:cxn ang="0">
                    <a:pos x="158" y="417"/>
                  </a:cxn>
                  <a:cxn ang="0">
                    <a:pos x="239" y="483"/>
                  </a:cxn>
                  <a:cxn ang="0">
                    <a:pos x="319" y="578"/>
                  </a:cxn>
                  <a:cxn ang="0">
                    <a:pos x="377" y="656"/>
                  </a:cxn>
                  <a:cxn ang="0">
                    <a:pos x="451" y="787"/>
                  </a:cxn>
                  <a:cxn ang="0">
                    <a:pos x="531" y="931"/>
                  </a:cxn>
                </a:cxnLst>
                <a:rect l="0" t="0" r="r" b="b"/>
                <a:pathLst>
                  <a:path w="682" h="1099">
                    <a:moveTo>
                      <a:pt x="531" y="931"/>
                    </a:moveTo>
                    <a:lnTo>
                      <a:pt x="531" y="931"/>
                    </a:lnTo>
                    <a:lnTo>
                      <a:pt x="541" y="945"/>
                    </a:lnTo>
                    <a:lnTo>
                      <a:pt x="560" y="973"/>
                    </a:lnTo>
                    <a:lnTo>
                      <a:pt x="592" y="1026"/>
                    </a:lnTo>
                    <a:lnTo>
                      <a:pt x="605" y="1047"/>
                    </a:lnTo>
                    <a:lnTo>
                      <a:pt x="623" y="1075"/>
                    </a:lnTo>
                    <a:lnTo>
                      <a:pt x="633" y="1085"/>
                    </a:lnTo>
                    <a:lnTo>
                      <a:pt x="644" y="1092"/>
                    </a:lnTo>
                    <a:lnTo>
                      <a:pt x="655" y="1099"/>
                    </a:lnTo>
                    <a:lnTo>
                      <a:pt x="668" y="1099"/>
                    </a:lnTo>
                    <a:lnTo>
                      <a:pt x="675" y="1082"/>
                    </a:lnTo>
                    <a:lnTo>
                      <a:pt x="682" y="1057"/>
                    </a:lnTo>
                    <a:lnTo>
                      <a:pt x="682" y="1026"/>
                    </a:lnTo>
                    <a:lnTo>
                      <a:pt x="680" y="994"/>
                    </a:lnTo>
                    <a:lnTo>
                      <a:pt x="672" y="926"/>
                    </a:lnTo>
                    <a:lnTo>
                      <a:pt x="665" y="875"/>
                    </a:lnTo>
                    <a:lnTo>
                      <a:pt x="633" y="716"/>
                    </a:lnTo>
                    <a:lnTo>
                      <a:pt x="616" y="638"/>
                    </a:lnTo>
                    <a:lnTo>
                      <a:pt x="599" y="561"/>
                    </a:lnTo>
                    <a:lnTo>
                      <a:pt x="577" y="483"/>
                    </a:lnTo>
                    <a:lnTo>
                      <a:pt x="548" y="412"/>
                    </a:lnTo>
                    <a:lnTo>
                      <a:pt x="517" y="339"/>
                    </a:lnTo>
                    <a:lnTo>
                      <a:pt x="497" y="307"/>
                    </a:lnTo>
                    <a:lnTo>
                      <a:pt x="475" y="273"/>
                    </a:lnTo>
                    <a:lnTo>
                      <a:pt x="440" y="226"/>
                    </a:lnTo>
                    <a:lnTo>
                      <a:pt x="404" y="185"/>
                    </a:lnTo>
                    <a:lnTo>
                      <a:pt x="387" y="163"/>
                    </a:lnTo>
                    <a:lnTo>
                      <a:pt x="366" y="146"/>
                    </a:lnTo>
                    <a:lnTo>
                      <a:pt x="282" y="64"/>
                    </a:lnTo>
                    <a:lnTo>
                      <a:pt x="260" y="46"/>
                    </a:lnTo>
                    <a:lnTo>
                      <a:pt x="239" y="29"/>
                    </a:lnTo>
                    <a:lnTo>
                      <a:pt x="232" y="25"/>
                    </a:lnTo>
                    <a:lnTo>
                      <a:pt x="211" y="19"/>
                    </a:lnTo>
                    <a:lnTo>
                      <a:pt x="193" y="12"/>
                    </a:lnTo>
                    <a:lnTo>
                      <a:pt x="180" y="5"/>
                    </a:lnTo>
                    <a:lnTo>
                      <a:pt x="168" y="0"/>
                    </a:lnTo>
                    <a:lnTo>
                      <a:pt x="158" y="0"/>
                    </a:lnTo>
                    <a:lnTo>
                      <a:pt x="144" y="12"/>
                    </a:lnTo>
                    <a:lnTo>
                      <a:pt x="129" y="29"/>
                    </a:lnTo>
                    <a:lnTo>
                      <a:pt x="105" y="61"/>
                    </a:lnTo>
                    <a:lnTo>
                      <a:pt x="73" y="107"/>
                    </a:lnTo>
                    <a:lnTo>
                      <a:pt x="39" y="166"/>
                    </a:lnTo>
                    <a:lnTo>
                      <a:pt x="24" y="198"/>
                    </a:lnTo>
                    <a:lnTo>
                      <a:pt x="10" y="229"/>
                    </a:lnTo>
                    <a:lnTo>
                      <a:pt x="3" y="254"/>
                    </a:lnTo>
                    <a:lnTo>
                      <a:pt x="0" y="278"/>
                    </a:lnTo>
                    <a:lnTo>
                      <a:pt x="3" y="293"/>
                    </a:lnTo>
                    <a:lnTo>
                      <a:pt x="7" y="300"/>
                    </a:lnTo>
                    <a:lnTo>
                      <a:pt x="17" y="317"/>
                    </a:lnTo>
                    <a:lnTo>
                      <a:pt x="31" y="329"/>
                    </a:lnTo>
                    <a:lnTo>
                      <a:pt x="49" y="339"/>
                    </a:lnTo>
                    <a:lnTo>
                      <a:pt x="98" y="375"/>
                    </a:lnTo>
                    <a:lnTo>
                      <a:pt x="158" y="417"/>
                    </a:lnTo>
                    <a:lnTo>
                      <a:pt x="214" y="463"/>
                    </a:lnTo>
                    <a:lnTo>
                      <a:pt x="239" y="483"/>
                    </a:lnTo>
                    <a:lnTo>
                      <a:pt x="256" y="504"/>
                    </a:lnTo>
                    <a:lnTo>
                      <a:pt x="319" y="578"/>
                    </a:lnTo>
                    <a:lnTo>
                      <a:pt x="351" y="617"/>
                    </a:lnTo>
                    <a:lnTo>
                      <a:pt x="377" y="656"/>
                    </a:lnTo>
                    <a:lnTo>
                      <a:pt x="412" y="719"/>
                    </a:lnTo>
                    <a:lnTo>
                      <a:pt x="451" y="787"/>
                    </a:lnTo>
                    <a:lnTo>
                      <a:pt x="492" y="857"/>
                    </a:lnTo>
                    <a:lnTo>
                      <a:pt x="531" y="931"/>
                    </a:lnTo>
                    <a:close/>
                  </a:path>
                </a:pathLst>
              </a:custGeom>
              <a:solidFill>
                <a:srgbClr val="CF3027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</p:grpSp>
        <p:grpSp>
          <p:nvGrpSpPr>
            <p:cNvPr id="187" name="Grupo 124"/>
            <p:cNvGrpSpPr/>
            <p:nvPr/>
          </p:nvGrpSpPr>
          <p:grpSpPr>
            <a:xfrm>
              <a:off x="3257550" y="4811713"/>
              <a:ext cx="4125913" cy="508000"/>
              <a:chOff x="3257550" y="4811713"/>
              <a:chExt cx="4125913" cy="508000"/>
            </a:xfrm>
          </p:grpSpPr>
          <p:sp>
            <p:nvSpPr>
              <p:cNvPr id="192" name="Freeform 98"/>
              <p:cNvSpPr>
                <a:spLocks/>
              </p:cNvSpPr>
              <p:nvPr/>
            </p:nvSpPr>
            <p:spPr bwMode="auto">
              <a:xfrm>
                <a:off x="3257550" y="4818063"/>
                <a:ext cx="157163" cy="492125"/>
              </a:xfrm>
              <a:custGeom>
                <a:avLst/>
                <a:gdLst/>
                <a:ahLst/>
                <a:cxnLst>
                  <a:cxn ang="0">
                    <a:pos x="0" y="930"/>
                  </a:cxn>
                  <a:cxn ang="0">
                    <a:pos x="297" y="930"/>
                  </a:cxn>
                  <a:cxn ang="0">
                    <a:pos x="297" y="765"/>
                  </a:cxn>
                  <a:cxn ang="0">
                    <a:pos x="157" y="765"/>
                  </a:cxn>
                  <a:cxn ang="0">
                    <a:pos x="157" y="0"/>
                  </a:cxn>
                  <a:cxn ang="0">
                    <a:pos x="0" y="0"/>
                  </a:cxn>
                  <a:cxn ang="0">
                    <a:pos x="0" y="930"/>
                  </a:cxn>
                </a:cxnLst>
                <a:rect l="0" t="0" r="r" b="b"/>
                <a:pathLst>
                  <a:path w="297" h="930">
                    <a:moveTo>
                      <a:pt x="0" y="930"/>
                    </a:moveTo>
                    <a:lnTo>
                      <a:pt x="297" y="930"/>
                    </a:lnTo>
                    <a:lnTo>
                      <a:pt x="297" y="765"/>
                    </a:lnTo>
                    <a:lnTo>
                      <a:pt x="157" y="765"/>
                    </a:lnTo>
                    <a:lnTo>
                      <a:pt x="157" y="0"/>
                    </a:lnTo>
                    <a:lnTo>
                      <a:pt x="0" y="0"/>
                    </a:lnTo>
                    <a:lnTo>
                      <a:pt x="0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3" name="Freeform 99"/>
              <p:cNvSpPr>
                <a:spLocks noEditPoints="1"/>
              </p:cNvSpPr>
              <p:nvPr/>
            </p:nvSpPr>
            <p:spPr bwMode="auto">
              <a:xfrm>
                <a:off x="3427413" y="4818063"/>
                <a:ext cx="217488" cy="492125"/>
              </a:xfrm>
              <a:custGeom>
                <a:avLst/>
                <a:gdLst/>
                <a:ahLst/>
                <a:cxnLst>
                  <a:cxn ang="0">
                    <a:pos x="250" y="930"/>
                  </a:cxn>
                  <a:cxn ang="0">
                    <a:pos x="409" y="930"/>
                  </a:cxn>
                  <a:cxn ang="0">
                    <a:pos x="282" y="0"/>
                  </a:cxn>
                  <a:cxn ang="0">
                    <a:pos x="126" y="0"/>
                  </a:cxn>
                  <a:cxn ang="0">
                    <a:pos x="0" y="930"/>
                  </a:cxn>
                  <a:cxn ang="0">
                    <a:pos x="155" y="930"/>
                  </a:cxn>
                  <a:cxn ang="0">
                    <a:pos x="167" y="790"/>
                  </a:cxn>
                  <a:cxn ang="0">
                    <a:pos x="242" y="790"/>
                  </a:cxn>
                  <a:cxn ang="0">
                    <a:pos x="253" y="930"/>
                  </a:cxn>
                  <a:cxn ang="0">
                    <a:pos x="250" y="930"/>
                  </a:cxn>
                  <a:cxn ang="0">
                    <a:pos x="178" y="652"/>
                  </a:cxn>
                  <a:cxn ang="0">
                    <a:pos x="204" y="281"/>
                  </a:cxn>
                  <a:cxn ang="0">
                    <a:pos x="230" y="652"/>
                  </a:cxn>
                  <a:cxn ang="0">
                    <a:pos x="178" y="652"/>
                  </a:cxn>
                </a:cxnLst>
                <a:rect l="0" t="0" r="r" b="b"/>
                <a:pathLst>
                  <a:path w="409" h="930">
                    <a:moveTo>
                      <a:pt x="250" y="930"/>
                    </a:moveTo>
                    <a:lnTo>
                      <a:pt x="409" y="930"/>
                    </a:lnTo>
                    <a:lnTo>
                      <a:pt x="282" y="0"/>
                    </a:lnTo>
                    <a:lnTo>
                      <a:pt x="126" y="0"/>
                    </a:lnTo>
                    <a:lnTo>
                      <a:pt x="0" y="930"/>
                    </a:lnTo>
                    <a:lnTo>
                      <a:pt x="155" y="930"/>
                    </a:lnTo>
                    <a:lnTo>
                      <a:pt x="167" y="790"/>
                    </a:lnTo>
                    <a:lnTo>
                      <a:pt x="242" y="790"/>
                    </a:lnTo>
                    <a:lnTo>
                      <a:pt x="253" y="930"/>
                    </a:lnTo>
                    <a:lnTo>
                      <a:pt x="250" y="930"/>
                    </a:lnTo>
                    <a:close/>
                    <a:moveTo>
                      <a:pt x="178" y="652"/>
                    </a:moveTo>
                    <a:lnTo>
                      <a:pt x="204" y="281"/>
                    </a:lnTo>
                    <a:lnTo>
                      <a:pt x="230" y="652"/>
                    </a:lnTo>
                    <a:lnTo>
                      <a:pt x="178" y="65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4" name="Freeform 100"/>
              <p:cNvSpPr>
                <a:spLocks/>
              </p:cNvSpPr>
              <p:nvPr/>
            </p:nvSpPr>
            <p:spPr bwMode="auto">
              <a:xfrm>
                <a:off x="3622675" y="4818063"/>
                <a:ext cx="187325" cy="492125"/>
              </a:xfrm>
              <a:custGeom>
                <a:avLst/>
                <a:gdLst/>
                <a:ahLst/>
                <a:cxnLst>
                  <a:cxn ang="0">
                    <a:pos x="101" y="930"/>
                  </a:cxn>
                  <a:cxn ang="0">
                    <a:pos x="254" y="930"/>
                  </a:cxn>
                  <a:cxn ang="0">
                    <a:pos x="254" y="155"/>
                  </a:cxn>
                  <a:cxn ang="0">
                    <a:pos x="355" y="155"/>
                  </a:cxn>
                  <a:cxn ang="0">
                    <a:pos x="355" y="0"/>
                  </a:cxn>
                  <a:cxn ang="0">
                    <a:pos x="0" y="0"/>
                  </a:cxn>
                  <a:cxn ang="0">
                    <a:pos x="0" y="155"/>
                  </a:cxn>
                  <a:cxn ang="0">
                    <a:pos x="101" y="155"/>
                  </a:cxn>
                  <a:cxn ang="0">
                    <a:pos x="101" y="930"/>
                  </a:cxn>
                </a:cxnLst>
                <a:rect l="0" t="0" r="r" b="b"/>
                <a:pathLst>
                  <a:path w="355" h="930">
                    <a:moveTo>
                      <a:pt x="101" y="930"/>
                    </a:moveTo>
                    <a:lnTo>
                      <a:pt x="254" y="930"/>
                    </a:lnTo>
                    <a:lnTo>
                      <a:pt x="254" y="155"/>
                    </a:lnTo>
                    <a:lnTo>
                      <a:pt x="355" y="155"/>
                    </a:lnTo>
                    <a:lnTo>
                      <a:pt x="355" y="0"/>
                    </a:lnTo>
                    <a:lnTo>
                      <a:pt x="0" y="0"/>
                    </a:lnTo>
                    <a:lnTo>
                      <a:pt x="0" y="155"/>
                    </a:lnTo>
                    <a:lnTo>
                      <a:pt x="101" y="155"/>
                    </a:lnTo>
                    <a:lnTo>
                      <a:pt x="101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5" name="Rectangle 101"/>
              <p:cNvSpPr>
                <a:spLocks noChangeArrowheads="1"/>
              </p:cNvSpPr>
              <p:nvPr/>
            </p:nvSpPr>
            <p:spPr bwMode="auto">
              <a:xfrm>
                <a:off x="3835400" y="4818063"/>
                <a:ext cx="79375" cy="492125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6" name="Freeform 102"/>
              <p:cNvSpPr>
                <a:spLocks/>
              </p:cNvSpPr>
              <p:nvPr/>
            </p:nvSpPr>
            <p:spPr bwMode="auto">
              <a:xfrm>
                <a:off x="3951288" y="4818063"/>
                <a:ext cx="190500" cy="492125"/>
              </a:xfrm>
              <a:custGeom>
                <a:avLst/>
                <a:gdLst/>
                <a:ahLst/>
                <a:cxnLst>
                  <a:cxn ang="0">
                    <a:pos x="362" y="930"/>
                  </a:cxn>
                  <a:cxn ang="0">
                    <a:pos x="362" y="0"/>
                  </a:cxn>
                  <a:cxn ang="0">
                    <a:pos x="230" y="0"/>
                  </a:cxn>
                  <a:cxn ang="0">
                    <a:pos x="230" y="524"/>
                  </a:cxn>
                  <a:cxn ang="0">
                    <a:pos x="141" y="0"/>
                  </a:cxn>
                  <a:cxn ang="0">
                    <a:pos x="0" y="0"/>
                  </a:cxn>
                  <a:cxn ang="0">
                    <a:pos x="0" y="930"/>
                  </a:cxn>
                  <a:cxn ang="0">
                    <a:pos x="132" y="930"/>
                  </a:cxn>
                  <a:cxn ang="0">
                    <a:pos x="132" y="426"/>
                  </a:cxn>
                  <a:cxn ang="0">
                    <a:pos x="226" y="930"/>
                  </a:cxn>
                  <a:cxn ang="0">
                    <a:pos x="362" y="930"/>
                  </a:cxn>
                </a:cxnLst>
                <a:rect l="0" t="0" r="r" b="b"/>
                <a:pathLst>
                  <a:path w="362" h="930">
                    <a:moveTo>
                      <a:pt x="362" y="930"/>
                    </a:moveTo>
                    <a:lnTo>
                      <a:pt x="362" y="0"/>
                    </a:lnTo>
                    <a:lnTo>
                      <a:pt x="230" y="0"/>
                    </a:lnTo>
                    <a:lnTo>
                      <a:pt x="230" y="524"/>
                    </a:lnTo>
                    <a:lnTo>
                      <a:pt x="141" y="0"/>
                    </a:lnTo>
                    <a:lnTo>
                      <a:pt x="0" y="0"/>
                    </a:lnTo>
                    <a:lnTo>
                      <a:pt x="0" y="930"/>
                    </a:lnTo>
                    <a:lnTo>
                      <a:pt x="132" y="930"/>
                    </a:lnTo>
                    <a:lnTo>
                      <a:pt x="132" y="426"/>
                    </a:lnTo>
                    <a:lnTo>
                      <a:pt x="226" y="930"/>
                    </a:lnTo>
                    <a:lnTo>
                      <a:pt x="362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7" name="Freeform 103"/>
              <p:cNvSpPr>
                <a:spLocks noEditPoints="1"/>
              </p:cNvSpPr>
              <p:nvPr/>
            </p:nvSpPr>
            <p:spPr bwMode="auto">
              <a:xfrm>
                <a:off x="4259263" y="4818063"/>
                <a:ext cx="215900" cy="492125"/>
              </a:xfrm>
              <a:custGeom>
                <a:avLst/>
                <a:gdLst/>
                <a:ahLst/>
                <a:cxnLst>
                  <a:cxn ang="0">
                    <a:pos x="250" y="930"/>
                  </a:cxn>
                  <a:cxn ang="0">
                    <a:pos x="409" y="930"/>
                  </a:cxn>
                  <a:cxn ang="0">
                    <a:pos x="282" y="0"/>
                  </a:cxn>
                  <a:cxn ang="0">
                    <a:pos x="127" y="0"/>
                  </a:cxn>
                  <a:cxn ang="0">
                    <a:pos x="0" y="930"/>
                  </a:cxn>
                  <a:cxn ang="0">
                    <a:pos x="155" y="930"/>
                  </a:cxn>
                  <a:cxn ang="0">
                    <a:pos x="167" y="790"/>
                  </a:cxn>
                  <a:cxn ang="0">
                    <a:pos x="242" y="790"/>
                  </a:cxn>
                  <a:cxn ang="0">
                    <a:pos x="253" y="930"/>
                  </a:cxn>
                  <a:cxn ang="0">
                    <a:pos x="250" y="930"/>
                  </a:cxn>
                  <a:cxn ang="0">
                    <a:pos x="178" y="652"/>
                  </a:cxn>
                  <a:cxn ang="0">
                    <a:pos x="204" y="281"/>
                  </a:cxn>
                  <a:cxn ang="0">
                    <a:pos x="230" y="652"/>
                  </a:cxn>
                  <a:cxn ang="0">
                    <a:pos x="178" y="652"/>
                  </a:cxn>
                </a:cxnLst>
                <a:rect l="0" t="0" r="r" b="b"/>
                <a:pathLst>
                  <a:path w="409" h="930">
                    <a:moveTo>
                      <a:pt x="250" y="930"/>
                    </a:moveTo>
                    <a:lnTo>
                      <a:pt x="409" y="930"/>
                    </a:lnTo>
                    <a:lnTo>
                      <a:pt x="282" y="0"/>
                    </a:lnTo>
                    <a:lnTo>
                      <a:pt x="127" y="0"/>
                    </a:lnTo>
                    <a:lnTo>
                      <a:pt x="0" y="930"/>
                    </a:lnTo>
                    <a:lnTo>
                      <a:pt x="155" y="930"/>
                    </a:lnTo>
                    <a:lnTo>
                      <a:pt x="167" y="790"/>
                    </a:lnTo>
                    <a:lnTo>
                      <a:pt x="242" y="790"/>
                    </a:lnTo>
                    <a:lnTo>
                      <a:pt x="253" y="930"/>
                    </a:lnTo>
                    <a:lnTo>
                      <a:pt x="250" y="930"/>
                    </a:lnTo>
                    <a:close/>
                    <a:moveTo>
                      <a:pt x="178" y="652"/>
                    </a:moveTo>
                    <a:lnTo>
                      <a:pt x="204" y="281"/>
                    </a:lnTo>
                    <a:lnTo>
                      <a:pt x="230" y="652"/>
                    </a:lnTo>
                    <a:lnTo>
                      <a:pt x="178" y="65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8" name="Freeform 104"/>
              <p:cNvSpPr>
                <a:spLocks/>
              </p:cNvSpPr>
              <p:nvPr/>
            </p:nvSpPr>
            <p:spPr bwMode="auto">
              <a:xfrm>
                <a:off x="4497388" y="4818063"/>
                <a:ext cx="254000" cy="492125"/>
              </a:xfrm>
              <a:custGeom>
                <a:avLst/>
                <a:gdLst/>
                <a:ahLst/>
                <a:cxnLst>
                  <a:cxn ang="0">
                    <a:pos x="287" y="0"/>
                  </a:cxn>
                  <a:cxn ang="0">
                    <a:pos x="239" y="702"/>
                  </a:cxn>
                  <a:cxn ang="0">
                    <a:pos x="195" y="0"/>
                  </a:cxn>
                  <a:cxn ang="0">
                    <a:pos x="0" y="0"/>
                  </a:cxn>
                  <a:cxn ang="0">
                    <a:pos x="0" y="929"/>
                  </a:cxn>
                  <a:cxn ang="0">
                    <a:pos x="131" y="929"/>
                  </a:cxn>
                  <a:cxn ang="0">
                    <a:pos x="131" y="399"/>
                  </a:cxn>
                  <a:cxn ang="0">
                    <a:pos x="183" y="929"/>
                  </a:cxn>
                  <a:cxn ang="0">
                    <a:pos x="297" y="929"/>
                  </a:cxn>
                  <a:cxn ang="0">
                    <a:pos x="349" y="401"/>
                  </a:cxn>
                  <a:cxn ang="0">
                    <a:pos x="349" y="929"/>
                  </a:cxn>
                  <a:cxn ang="0">
                    <a:pos x="480" y="929"/>
                  </a:cxn>
                  <a:cxn ang="0">
                    <a:pos x="480" y="0"/>
                  </a:cxn>
                  <a:cxn ang="0">
                    <a:pos x="287" y="0"/>
                  </a:cxn>
                </a:cxnLst>
                <a:rect l="0" t="0" r="r" b="b"/>
                <a:pathLst>
                  <a:path w="480" h="929">
                    <a:moveTo>
                      <a:pt x="287" y="0"/>
                    </a:moveTo>
                    <a:lnTo>
                      <a:pt x="239" y="702"/>
                    </a:lnTo>
                    <a:lnTo>
                      <a:pt x="195" y="0"/>
                    </a:lnTo>
                    <a:lnTo>
                      <a:pt x="0" y="0"/>
                    </a:lnTo>
                    <a:lnTo>
                      <a:pt x="0" y="929"/>
                    </a:lnTo>
                    <a:lnTo>
                      <a:pt x="131" y="929"/>
                    </a:lnTo>
                    <a:lnTo>
                      <a:pt x="131" y="399"/>
                    </a:lnTo>
                    <a:lnTo>
                      <a:pt x="183" y="929"/>
                    </a:lnTo>
                    <a:lnTo>
                      <a:pt x="297" y="929"/>
                    </a:lnTo>
                    <a:lnTo>
                      <a:pt x="349" y="401"/>
                    </a:lnTo>
                    <a:lnTo>
                      <a:pt x="349" y="929"/>
                    </a:lnTo>
                    <a:lnTo>
                      <a:pt x="480" y="929"/>
                    </a:lnTo>
                    <a:lnTo>
                      <a:pt x="480" y="0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9" name="Freeform 105"/>
              <p:cNvSpPr>
                <a:spLocks/>
              </p:cNvSpPr>
              <p:nvPr/>
            </p:nvSpPr>
            <p:spPr bwMode="auto">
              <a:xfrm>
                <a:off x="4779963" y="4818063"/>
                <a:ext cx="157163" cy="492125"/>
              </a:xfrm>
              <a:custGeom>
                <a:avLst/>
                <a:gdLst/>
                <a:ahLst/>
                <a:cxnLst>
                  <a:cxn ang="0">
                    <a:pos x="0" y="930"/>
                  </a:cxn>
                  <a:cxn ang="0">
                    <a:pos x="297" y="930"/>
                  </a:cxn>
                  <a:cxn ang="0">
                    <a:pos x="297" y="769"/>
                  </a:cxn>
                  <a:cxn ang="0">
                    <a:pos x="157" y="769"/>
                  </a:cxn>
                  <a:cxn ang="0">
                    <a:pos x="157" y="540"/>
                  </a:cxn>
                  <a:cxn ang="0">
                    <a:pos x="261" y="540"/>
                  </a:cxn>
                  <a:cxn ang="0">
                    <a:pos x="261" y="406"/>
                  </a:cxn>
                  <a:cxn ang="0">
                    <a:pos x="157" y="406"/>
                  </a:cxn>
                  <a:cxn ang="0">
                    <a:pos x="157" y="155"/>
                  </a:cxn>
                  <a:cxn ang="0">
                    <a:pos x="297" y="155"/>
                  </a:cxn>
                  <a:cxn ang="0">
                    <a:pos x="297" y="0"/>
                  </a:cxn>
                  <a:cxn ang="0">
                    <a:pos x="0" y="0"/>
                  </a:cxn>
                  <a:cxn ang="0">
                    <a:pos x="0" y="930"/>
                  </a:cxn>
                </a:cxnLst>
                <a:rect l="0" t="0" r="r" b="b"/>
                <a:pathLst>
                  <a:path w="297" h="930">
                    <a:moveTo>
                      <a:pt x="0" y="930"/>
                    </a:moveTo>
                    <a:lnTo>
                      <a:pt x="297" y="930"/>
                    </a:lnTo>
                    <a:lnTo>
                      <a:pt x="297" y="769"/>
                    </a:lnTo>
                    <a:lnTo>
                      <a:pt x="157" y="769"/>
                    </a:lnTo>
                    <a:lnTo>
                      <a:pt x="157" y="540"/>
                    </a:lnTo>
                    <a:lnTo>
                      <a:pt x="261" y="540"/>
                    </a:lnTo>
                    <a:lnTo>
                      <a:pt x="261" y="406"/>
                    </a:lnTo>
                    <a:lnTo>
                      <a:pt x="157" y="406"/>
                    </a:lnTo>
                    <a:lnTo>
                      <a:pt x="157" y="155"/>
                    </a:lnTo>
                    <a:lnTo>
                      <a:pt x="297" y="155"/>
                    </a:lnTo>
                    <a:lnTo>
                      <a:pt x="297" y="0"/>
                    </a:lnTo>
                    <a:lnTo>
                      <a:pt x="0" y="0"/>
                    </a:lnTo>
                    <a:lnTo>
                      <a:pt x="0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0" name="Freeform 106"/>
              <p:cNvSpPr>
                <a:spLocks noEditPoints="1"/>
              </p:cNvSpPr>
              <p:nvPr/>
            </p:nvSpPr>
            <p:spPr bwMode="auto">
              <a:xfrm>
                <a:off x="4960938" y="4818063"/>
                <a:ext cx="190500" cy="492125"/>
              </a:xfrm>
              <a:custGeom>
                <a:avLst/>
                <a:gdLst/>
                <a:ahLst/>
                <a:cxnLst>
                  <a:cxn ang="0">
                    <a:pos x="360" y="923"/>
                  </a:cxn>
                  <a:cxn ang="0">
                    <a:pos x="355" y="907"/>
                  </a:cxn>
                  <a:cxn ang="0">
                    <a:pos x="354" y="887"/>
                  </a:cxn>
                  <a:cxn ang="0">
                    <a:pos x="354" y="881"/>
                  </a:cxn>
                  <a:cxn ang="0">
                    <a:pos x="354" y="645"/>
                  </a:cxn>
                  <a:cxn ang="0">
                    <a:pos x="353" y="602"/>
                  </a:cxn>
                  <a:cxn ang="0">
                    <a:pos x="335" y="543"/>
                  </a:cxn>
                  <a:cxn ang="0">
                    <a:pos x="315" y="508"/>
                  </a:cxn>
                  <a:cxn ang="0">
                    <a:pos x="301" y="494"/>
                  </a:cxn>
                  <a:cxn ang="0">
                    <a:pos x="322" y="462"/>
                  </a:cxn>
                  <a:cxn ang="0">
                    <a:pos x="345" y="404"/>
                  </a:cxn>
                  <a:cxn ang="0">
                    <a:pos x="353" y="364"/>
                  </a:cxn>
                  <a:cxn ang="0">
                    <a:pos x="354" y="343"/>
                  </a:cxn>
                  <a:cxn ang="0">
                    <a:pos x="354" y="224"/>
                  </a:cxn>
                  <a:cxn ang="0">
                    <a:pos x="351" y="177"/>
                  </a:cxn>
                  <a:cxn ang="0">
                    <a:pos x="332" y="115"/>
                  </a:cxn>
                  <a:cxn ang="0">
                    <a:pos x="314" y="79"/>
                  </a:cxn>
                  <a:cxn ang="0">
                    <a:pos x="301" y="62"/>
                  </a:cxn>
                  <a:cxn ang="0">
                    <a:pos x="288" y="47"/>
                  </a:cxn>
                  <a:cxn ang="0">
                    <a:pos x="260" y="24"/>
                  </a:cxn>
                  <a:cxn ang="0">
                    <a:pos x="229" y="8"/>
                  </a:cxn>
                  <a:cxn ang="0">
                    <a:pos x="194" y="1"/>
                  </a:cxn>
                  <a:cxn ang="0">
                    <a:pos x="177" y="0"/>
                  </a:cxn>
                  <a:cxn ang="0">
                    <a:pos x="0" y="0"/>
                  </a:cxn>
                  <a:cxn ang="0">
                    <a:pos x="0" y="606"/>
                  </a:cxn>
                  <a:cxn ang="0">
                    <a:pos x="0" y="930"/>
                  </a:cxn>
                  <a:cxn ang="0">
                    <a:pos x="151" y="930"/>
                  </a:cxn>
                  <a:cxn ang="0">
                    <a:pos x="151" y="564"/>
                  </a:cxn>
                  <a:cxn ang="0">
                    <a:pos x="177" y="564"/>
                  </a:cxn>
                  <a:cxn ang="0">
                    <a:pos x="190" y="567"/>
                  </a:cxn>
                  <a:cxn ang="0">
                    <a:pos x="203" y="586"/>
                  </a:cxn>
                  <a:cxn ang="0">
                    <a:pos x="203" y="603"/>
                  </a:cxn>
                  <a:cxn ang="0">
                    <a:pos x="203" y="884"/>
                  </a:cxn>
                  <a:cxn ang="0">
                    <a:pos x="204" y="903"/>
                  </a:cxn>
                  <a:cxn ang="0">
                    <a:pos x="211" y="929"/>
                  </a:cxn>
                  <a:cxn ang="0">
                    <a:pos x="216" y="930"/>
                  </a:cxn>
                  <a:cxn ang="0">
                    <a:pos x="335" y="930"/>
                  </a:cxn>
                  <a:cxn ang="0">
                    <a:pos x="358" y="930"/>
                  </a:cxn>
                  <a:cxn ang="0">
                    <a:pos x="361" y="929"/>
                  </a:cxn>
                  <a:cxn ang="0">
                    <a:pos x="361" y="926"/>
                  </a:cxn>
                  <a:cxn ang="0">
                    <a:pos x="360" y="923"/>
                  </a:cxn>
                  <a:cxn ang="0">
                    <a:pos x="203" y="374"/>
                  </a:cxn>
                  <a:cxn ang="0">
                    <a:pos x="203" y="391"/>
                  </a:cxn>
                  <a:cxn ang="0">
                    <a:pos x="190" y="410"/>
                  </a:cxn>
                  <a:cxn ang="0">
                    <a:pos x="177" y="413"/>
                  </a:cxn>
                  <a:cxn ang="0">
                    <a:pos x="151" y="413"/>
                  </a:cxn>
                  <a:cxn ang="0">
                    <a:pos x="151" y="152"/>
                  </a:cxn>
                  <a:cxn ang="0">
                    <a:pos x="177" y="152"/>
                  </a:cxn>
                  <a:cxn ang="0">
                    <a:pos x="190" y="154"/>
                  </a:cxn>
                  <a:cxn ang="0">
                    <a:pos x="203" y="175"/>
                  </a:cxn>
                  <a:cxn ang="0">
                    <a:pos x="203" y="193"/>
                  </a:cxn>
                  <a:cxn ang="0">
                    <a:pos x="203" y="374"/>
                  </a:cxn>
                </a:cxnLst>
                <a:rect l="0" t="0" r="r" b="b"/>
                <a:pathLst>
                  <a:path w="361" h="930">
                    <a:moveTo>
                      <a:pt x="360" y="923"/>
                    </a:moveTo>
                    <a:lnTo>
                      <a:pt x="355" y="907"/>
                    </a:lnTo>
                    <a:lnTo>
                      <a:pt x="354" y="887"/>
                    </a:lnTo>
                    <a:lnTo>
                      <a:pt x="354" y="881"/>
                    </a:lnTo>
                    <a:lnTo>
                      <a:pt x="354" y="645"/>
                    </a:lnTo>
                    <a:lnTo>
                      <a:pt x="353" y="602"/>
                    </a:lnTo>
                    <a:lnTo>
                      <a:pt x="335" y="543"/>
                    </a:lnTo>
                    <a:lnTo>
                      <a:pt x="315" y="508"/>
                    </a:lnTo>
                    <a:lnTo>
                      <a:pt x="301" y="494"/>
                    </a:lnTo>
                    <a:lnTo>
                      <a:pt x="322" y="462"/>
                    </a:lnTo>
                    <a:lnTo>
                      <a:pt x="345" y="404"/>
                    </a:lnTo>
                    <a:lnTo>
                      <a:pt x="353" y="364"/>
                    </a:lnTo>
                    <a:lnTo>
                      <a:pt x="354" y="343"/>
                    </a:lnTo>
                    <a:lnTo>
                      <a:pt x="354" y="224"/>
                    </a:lnTo>
                    <a:lnTo>
                      <a:pt x="351" y="177"/>
                    </a:lnTo>
                    <a:lnTo>
                      <a:pt x="332" y="115"/>
                    </a:lnTo>
                    <a:lnTo>
                      <a:pt x="314" y="79"/>
                    </a:lnTo>
                    <a:lnTo>
                      <a:pt x="301" y="62"/>
                    </a:lnTo>
                    <a:lnTo>
                      <a:pt x="288" y="47"/>
                    </a:lnTo>
                    <a:lnTo>
                      <a:pt x="260" y="24"/>
                    </a:lnTo>
                    <a:lnTo>
                      <a:pt x="229" y="8"/>
                    </a:lnTo>
                    <a:lnTo>
                      <a:pt x="194" y="1"/>
                    </a:lnTo>
                    <a:lnTo>
                      <a:pt x="177" y="0"/>
                    </a:lnTo>
                    <a:lnTo>
                      <a:pt x="0" y="0"/>
                    </a:lnTo>
                    <a:lnTo>
                      <a:pt x="0" y="606"/>
                    </a:lnTo>
                    <a:lnTo>
                      <a:pt x="0" y="930"/>
                    </a:lnTo>
                    <a:lnTo>
                      <a:pt x="151" y="930"/>
                    </a:lnTo>
                    <a:lnTo>
                      <a:pt x="151" y="564"/>
                    </a:lnTo>
                    <a:lnTo>
                      <a:pt x="177" y="564"/>
                    </a:lnTo>
                    <a:lnTo>
                      <a:pt x="190" y="567"/>
                    </a:lnTo>
                    <a:lnTo>
                      <a:pt x="203" y="586"/>
                    </a:lnTo>
                    <a:lnTo>
                      <a:pt x="203" y="603"/>
                    </a:lnTo>
                    <a:lnTo>
                      <a:pt x="203" y="884"/>
                    </a:lnTo>
                    <a:lnTo>
                      <a:pt x="204" y="903"/>
                    </a:lnTo>
                    <a:lnTo>
                      <a:pt x="211" y="929"/>
                    </a:lnTo>
                    <a:lnTo>
                      <a:pt x="216" y="930"/>
                    </a:lnTo>
                    <a:lnTo>
                      <a:pt x="335" y="930"/>
                    </a:lnTo>
                    <a:lnTo>
                      <a:pt x="358" y="930"/>
                    </a:lnTo>
                    <a:lnTo>
                      <a:pt x="361" y="929"/>
                    </a:lnTo>
                    <a:lnTo>
                      <a:pt x="361" y="926"/>
                    </a:lnTo>
                    <a:lnTo>
                      <a:pt x="360" y="923"/>
                    </a:lnTo>
                    <a:close/>
                    <a:moveTo>
                      <a:pt x="203" y="374"/>
                    </a:moveTo>
                    <a:lnTo>
                      <a:pt x="203" y="391"/>
                    </a:lnTo>
                    <a:lnTo>
                      <a:pt x="190" y="410"/>
                    </a:lnTo>
                    <a:lnTo>
                      <a:pt x="177" y="413"/>
                    </a:lnTo>
                    <a:lnTo>
                      <a:pt x="151" y="413"/>
                    </a:lnTo>
                    <a:lnTo>
                      <a:pt x="151" y="152"/>
                    </a:lnTo>
                    <a:lnTo>
                      <a:pt x="177" y="152"/>
                    </a:lnTo>
                    <a:lnTo>
                      <a:pt x="190" y="154"/>
                    </a:lnTo>
                    <a:lnTo>
                      <a:pt x="203" y="175"/>
                    </a:lnTo>
                    <a:lnTo>
                      <a:pt x="203" y="193"/>
                    </a:lnTo>
                    <a:lnTo>
                      <a:pt x="203" y="374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1" name="Rectangle 107"/>
              <p:cNvSpPr>
                <a:spLocks noChangeArrowheads="1"/>
              </p:cNvSpPr>
              <p:nvPr/>
            </p:nvSpPr>
            <p:spPr bwMode="auto">
              <a:xfrm>
                <a:off x="5180013" y="4818063"/>
                <a:ext cx="79375" cy="492125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2" name="Freeform 108"/>
              <p:cNvSpPr>
                <a:spLocks/>
              </p:cNvSpPr>
              <p:nvPr/>
            </p:nvSpPr>
            <p:spPr bwMode="auto">
              <a:xfrm>
                <a:off x="5289550" y="4811713"/>
                <a:ext cx="188913" cy="508000"/>
              </a:xfrm>
              <a:custGeom>
                <a:avLst/>
                <a:gdLst/>
                <a:ahLst/>
                <a:cxnLst>
                  <a:cxn ang="0">
                    <a:pos x="205" y="768"/>
                  </a:cxn>
                  <a:cxn ang="0">
                    <a:pos x="202" y="785"/>
                  </a:cxn>
                  <a:cxn ang="0">
                    <a:pos x="185" y="798"/>
                  </a:cxn>
                  <a:cxn ang="0">
                    <a:pos x="177" y="798"/>
                  </a:cxn>
                  <a:cxn ang="0">
                    <a:pos x="170" y="798"/>
                  </a:cxn>
                  <a:cxn ang="0">
                    <a:pos x="154" y="785"/>
                  </a:cxn>
                  <a:cxn ang="0">
                    <a:pos x="152" y="768"/>
                  </a:cxn>
                  <a:cxn ang="0">
                    <a:pos x="152" y="193"/>
                  </a:cxn>
                  <a:cxn ang="0">
                    <a:pos x="154" y="176"/>
                  </a:cxn>
                  <a:cxn ang="0">
                    <a:pos x="170" y="164"/>
                  </a:cxn>
                  <a:cxn ang="0">
                    <a:pos x="177" y="163"/>
                  </a:cxn>
                  <a:cxn ang="0">
                    <a:pos x="185" y="164"/>
                  </a:cxn>
                  <a:cxn ang="0">
                    <a:pos x="202" y="176"/>
                  </a:cxn>
                  <a:cxn ang="0">
                    <a:pos x="205" y="193"/>
                  </a:cxn>
                  <a:cxn ang="0">
                    <a:pos x="205" y="392"/>
                  </a:cxn>
                  <a:cxn ang="0">
                    <a:pos x="355" y="392"/>
                  </a:cxn>
                  <a:cxn ang="0">
                    <a:pos x="355" y="203"/>
                  </a:cxn>
                  <a:cxn ang="0">
                    <a:pos x="355" y="180"/>
                  </a:cxn>
                  <a:cxn ang="0">
                    <a:pos x="347" y="139"/>
                  </a:cxn>
                  <a:cxn ang="0">
                    <a:pos x="326" y="82"/>
                  </a:cxn>
                  <a:cxn ang="0">
                    <a:pos x="301" y="51"/>
                  </a:cxn>
                  <a:cxn ang="0">
                    <a:pos x="288" y="38"/>
                  </a:cxn>
                  <a:cxn ang="0">
                    <a:pos x="261" y="18"/>
                  </a:cxn>
                  <a:cxn ang="0">
                    <a:pos x="212" y="2"/>
                  </a:cxn>
                  <a:cxn ang="0">
                    <a:pos x="177" y="0"/>
                  </a:cxn>
                  <a:cxn ang="0">
                    <a:pos x="143" y="2"/>
                  </a:cxn>
                  <a:cxn ang="0">
                    <a:pos x="95" y="18"/>
                  </a:cxn>
                  <a:cxn ang="0">
                    <a:pos x="68" y="38"/>
                  </a:cxn>
                  <a:cxn ang="0">
                    <a:pos x="55" y="51"/>
                  </a:cxn>
                  <a:cxn ang="0">
                    <a:pos x="31" y="82"/>
                  </a:cxn>
                  <a:cxn ang="0">
                    <a:pos x="9" y="139"/>
                  </a:cxn>
                  <a:cxn ang="0">
                    <a:pos x="2" y="180"/>
                  </a:cxn>
                  <a:cxn ang="0">
                    <a:pos x="0" y="203"/>
                  </a:cxn>
                  <a:cxn ang="0">
                    <a:pos x="0" y="758"/>
                  </a:cxn>
                  <a:cxn ang="0">
                    <a:pos x="2" y="781"/>
                  </a:cxn>
                  <a:cxn ang="0">
                    <a:pos x="9" y="823"/>
                  </a:cxn>
                  <a:cxn ang="0">
                    <a:pos x="31" y="877"/>
                  </a:cxn>
                  <a:cxn ang="0">
                    <a:pos x="55" y="910"/>
                  </a:cxn>
                  <a:cxn ang="0">
                    <a:pos x="68" y="923"/>
                  </a:cxn>
                  <a:cxn ang="0">
                    <a:pos x="95" y="944"/>
                  </a:cxn>
                  <a:cxn ang="0">
                    <a:pos x="143" y="959"/>
                  </a:cxn>
                  <a:cxn ang="0">
                    <a:pos x="177" y="961"/>
                  </a:cxn>
                  <a:cxn ang="0">
                    <a:pos x="212" y="959"/>
                  </a:cxn>
                  <a:cxn ang="0">
                    <a:pos x="261" y="944"/>
                  </a:cxn>
                  <a:cxn ang="0">
                    <a:pos x="288" y="923"/>
                  </a:cxn>
                  <a:cxn ang="0">
                    <a:pos x="301" y="910"/>
                  </a:cxn>
                  <a:cxn ang="0">
                    <a:pos x="326" y="877"/>
                  </a:cxn>
                  <a:cxn ang="0">
                    <a:pos x="347" y="823"/>
                  </a:cxn>
                  <a:cxn ang="0">
                    <a:pos x="355" y="781"/>
                  </a:cxn>
                  <a:cxn ang="0">
                    <a:pos x="355" y="758"/>
                  </a:cxn>
                  <a:cxn ang="0">
                    <a:pos x="355" y="576"/>
                  </a:cxn>
                  <a:cxn ang="0">
                    <a:pos x="205" y="576"/>
                  </a:cxn>
                  <a:cxn ang="0">
                    <a:pos x="205" y="768"/>
                  </a:cxn>
                </a:cxnLst>
                <a:rect l="0" t="0" r="r" b="b"/>
                <a:pathLst>
                  <a:path w="355" h="961">
                    <a:moveTo>
                      <a:pt x="205" y="768"/>
                    </a:moveTo>
                    <a:lnTo>
                      <a:pt x="202" y="785"/>
                    </a:lnTo>
                    <a:lnTo>
                      <a:pt x="185" y="798"/>
                    </a:lnTo>
                    <a:lnTo>
                      <a:pt x="177" y="798"/>
                    </a:lnTo>
                    <a:lnTo>
                      <a:pt x="170" y="798"/>
                    </a:lnTo>
                    <a:lnTo>
                      <a:pt x="154" y="785"/>
                    </a:lnTo>
                    <a:lnTo>
                      <a:pt x="152" y="768"/>
                    </a:lnTo>
                    <a:lnTo>
                      <a:pt x="152" y="193"/>
                    </a:lnTo>
                    <a:lnTo>
                      <a:pt x="154" y="176"/>
                    </a:lnTo>
                    <a:lnTo>
                      <a:pt x="170" y="164"/>
                    </a:lnTo>
                    <a:lnTo>
                      <a:pt x="177" y="163"/>
                    </a:lnTo>
                    <a:lnTo>
                      <a:pt x="185" y="164"/>
                    </a:lnTo>
                    <a:lnTo>
                      <a:pt x="202" y="176"/>
                    </a:lnTo>
                    <a:lnTo>
                      <a:pt x="205" y="193"/>
                    </a:lnTo>
                    <a:lnTo>
                      <a:pt x="205" y="392"/>
                    </a:lnTo>
                    <a:lnTo>
                      <a:pt x="355" y="392"/>
                    </a:lnTo>
                    <a:lnTo>
                      <a:pt x="355" y="203"/>
                    </a:lnTo>
                    <a:lnTo>
                      <a:pt x="355" y="180"/>
                    </a:lnTo>
                    <a:lnTo>
                      <a:pt x="347" y="139"/>
                    </a:lnTo>
                    <a:lnTo>
                      <a:pt x="326" y="82"/>
                    </a:lnTo>
                    <a:lnTo>
                      <a:pt x="301" y="51"/>
                    </a:lnTo>
                    <a:lnTo>
                      <a:pt x="288" y="38"/>
                    </a:lnTo>
                    <a:lnTo>
                      <a:pt x="261" y="18"/>
                    </a:lnTo>
                    <a:lnTo>
                      <a:pt x="212" y="2"/>
                    </a:lnTo>
                    <a:lnTo>
                      <a:pt x="177" y="0"/>
                    </a:lnTo>
                    <a:lnTo>
                      <a:pt x="143" y="2"/>
                    </a:lnTo>
                    <a:lnTo>
                      <a:pt x="95" y="18"/>
                    </a:lnTo>
                    <a:lnTo>
                      <a:pt x="68" y="38"/>
                    </a:lnTo>
                    <a:lnTo>
                      <a:pt x="55" y="51"/>
                    </a:lnTo>
                    <a:lnTo>
                      <a:pt x="31" y="82"/>
                    </a:lnTo>
                    <a:lnTo>
                      <a:pt x="9" y="139"/>
                    </a:lnTo>
                    <a:lnTo>
                      <a:pt x="2" y="180"/>
                    </a:lnTo>
                    <a:lnTo>
                      <a:pt x="0" y="203"/>
                    </a:lnTo>
                    <a:lnTo>
                      <a:pt x="0" y="758"/>
                    </a:lnTo>
                    <a:lnTo>
                      <a:pt x="2" y="781"/>
                    </a:lnTo>
                    <a:lnTo>
                      <a:pt x="9" y="823"/>
                    </a:lnTo>
                    <a:lnTo>
                      <a:pt x="31" y="877"/>
                    </a:lnTo>
                    <a:lnTo>
                      <a:pt x="55" y="910"/>
                    </a:lnTo>
                    <a:lnTo>
                      <a:pt x="68" y="923"/>
                    </a:lnTo>
                    <a:lnTo>
                      <a:pt x="95" y="944"/>
                    </a:lnTo>
                    <a:lnTo>
                      <a:pt x="143" y="959"/>
                    </a:lnTo>
                    <a:lnTo>
                      <a:pt x="177" y="961"/>
                    </a:lnTo>
                    <a:lnTo>
                      <a:pt x="212" y="959"/>
                    </a:lnTo>
                    <a:lnTo>
                      <a:pt x="261" y="944"/>
                    </a:lnTo>
                    <a:lnTo>
                      <a:pt x="288" y="923"/>
                    </a:lnTo>
                    <a:lnTo>
                      <a:pt x="301" y="910"/>
                    </a:lnTo>
                    <a:lnTo>
                      <a:pt x="326" y="877"/>
                    </a:lnTo>
                    <a:lnTo>
                      <a:pt x="347" y="823"/>
                    </a:lnTo>
                    <a:lnTo>
                      <a:pt x="355" y="781"/>
                    </a:lnTo>
                    <a:lnTo>
                      <a:pt x="355" y="758"/>
                    </a:lnTo>
                    <a:lnTo>
                      <a:pt x="355" y="576"/>
                    </a:lnTo>
                    <a:lnTo>
                      <a:pt x="205" y="576"/>
                    </a:lnTo>
                    <a:lnTo>
                      <a:pt x="205" y="768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3" name="Freeform 109"/>
              <p:cNvSpPr>
                <a:spLocks noEditPoints="1"/>
              </p:cNvSpPr>
              <p:nvPr/>
            </p:nvSpPr>
            <p:spPr bwMode="auto">
              <a:xfrm>
                <a:off x="5483225" y="4818063"/>
                <a:ext cx="217488" cy="492125"/>
              </a:xfrm>
              <a:custGeom>
                <a:avLst/>
                <a:gdLst/>
                <a:ahLst/>
                <a:cxnLst>
                  <a:cxn ang="0">
                    <a:pos x="251" y="930"/>
                  </a:cxn>
                  <a:cxn ang="0">
                    <a:pos x="409" y="930"/>
                  </a:cxn>
                  <a:cxn ang="0">
                    <a:pos x="282" y="0"/>
                  </a:cxn>
                  <a:cxn ang="0">
                    <a:pos x="127" y="0"/>
                  </a:cxn>
                  <a:cxn ang="0">
                    <a:pos x="0" y="930"/>
                  </a:cxn>
                  <a:cxn ang="0">
                    <a:pos x="156" y="930"/>
                  </a:cxn>
                  <a:cxn ang="0">
                    <a:pos x="167" y="790"/>
                  </a:cxn>
                  <a:cxn ang="0">
                    <a:pos x="242" y="790"/>
                  </a:cxn>
                  <a:cxn ang="0">
                    <a:pos x="254" y="930"/>
                  </a:cxn>
                  <a:cxn ang="0">
                    <a:pos x="251" y="930"/>
                  </a:cxn>
                  <a:cxn ang="0">
                    <a:pos x="179" y="652"/>
                  </a:cxn>
                  <a:cxn ang="0">
                    <a:pos x="205" y="281"/>
                  </a:cxn>
                  <a:cxn ang="0">
                    <a:pos x="231" y="652"/>
                  </a:cxn>
                  <a:cxn ang="0">
                    <a:pos x="179" y="652"/>
                  </a:cxn>
                </a:cxnLst>
                <a:rect l="0" t="0" r="r" b="b"/>
                <a:pathLst>
                  <a:path w="409" h="930">
                    <a:moveTo>
                      <a:pt x="251" y="930"/>
                    </a:moveTo>
                    <a:lnTo>
                      <a:pt x="409" y="930"/>
                    </a:lnTo>
                    <a:lnTo>
                      <a:pt x="282" y="0"/>
                    </a:lnTo>
                    <a:lnTo>
                      <a:pt x="127" y="0"/>
                    </a:lnTo>
                    <a:lnTo>
                      <a:pt x="0" y="930"/>
                    </a:lnTo>
                    <a:lnTo>
                      <a:pt x="156" y="930"/>
                    </a:lnTo>
                    <a:lnTo>
                      <a:pt x="167" y="790"/>
                    </a:lnTo>
                    <a:lnTo>
                      <a:pt x="242" y="790"/>
                    </a:lnTo>
                    <a:lnTo>
                      <a:pt x="254" y="930"/>
                    </a:lnTo>
                    <a:lnTo>
                      <a:pt x="251" y="930"/>
                    </a:lnTo>
                    <a:close/>
                    <a:moveTo>
                      <a:pt x="179" y="652"/>
                    </a:moveTo>
                    <a:lnTo>
                      <a:pt x="205" y="281"/>
                    </a:lnTo>
                    <a:lnTo>
                      <a:pt x="231" y="652"/>
                    </a:lnTo>
                    <a:lnTo>
                      <a:pt x="179" y="65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4" name="Freeform 110"/>
              <p:cNvSpPr>
                <a:spLocks/>
              </p:cNvSpPr>
              <p:nvPr/>
            </p:nvSpPr>
            <p:spPr bwMode="auto">
              <a:xfrm>
                <a:off x="5721350" y="4818063"/>
                <a:ext cx="192088" cy="492125"/>
              </a:xfrm>
              <a:custGeom>
                <a:avLst/>
                <a:gdLst/>
                <a:ahLst/>
                <a:cxnLst>
                  <a:cxn ang="0">
                    <a:pos x="363" y="930"/>
                  </a:cxn>
                  <a:cxn ang="0">
                    <a:pos x="363" y="0"/>
                  </a:cxn>
                  <a:cxn ang="0">
                    <a:pos x="231" y="0"/>
                  </a:cxn>
                  <a:cxn ang="0">
                    <a:pos x="231" y="524"/>
                  </a:cxn>
                  <a:cxn ang="0">
                    <a:pos x="142" y="0"/>
                  </a:cxn>
                  <a:cxn ang="0">
                    <a:pos x="0" y="0"/>
                  </a:cxn>
                  <a:cxn ang="0">
                    <a:pos x="0" y="930"/>
                  </a:cxn>
                  <a:cxn ang="0">
                    <a:pos x="133" y="930"/>
                  </a:cxn>
                  <a:cxn ang="0">
                    <a:pos x="133" y="426"/>
                  </a:cxn>
                  <a:cxn ang="0">
                    <a:pos x="227" y="930"/>
                  </a:cxn>
                  <a:cxn ang="0">
                    <a:pos x="363" y="930"/>
                  </a:cxn>
                </a:cxnLst>
                <a:rect l="0" t="0" r="r" b="b"/>
                <a:pathLst>
                  <a:path w="363" h="930">
                    <a:moveTo>
                      <a:pt x="363" y="930"/>
                    </a:moveTo>
                    <a:lnTo>
                      <a:pt x="363" y="0"/>
                    </a:lnTo>
                    <a:lnTo>
                      <a:pt x="231" y="0"/>
                    </a:lnTo>
                    <a:lnTo>
                      <a:pt x="231" y="524"/>
                    </a:lnTo>
                    <a:lnTo>
                      <a:pt x="142" y="0"/>
                    </a:lnTo>
                    <a:lnTo>
                      <a:pt x="0" y="0"/>
                    </a:lnTo>
                    <a:lnTo>
                      <a:pt x="0" y="930"/>
                    </a:lnTo>
                    <a:lnTo>
                      <a:pt x="133" y="930"/>
                    </a:lnTo>
                    <a:lnTo>
                      <a:pt x="133" y="426"/>
                    </a:lnTo>
                    <a:lnTo>
                      <a:pt x="227" y="930"/>
                    </a:lnTo>
                    <a:lnTo>
                      <a:pt x="363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5" name="Freeform 111"/>
              <p:cNvSpPr>
                <a:spLocks/>
              </p:cNvSpPr>
              <p:nvPr/>
            </p:nvSpPr>
            <p:spPr bwMode="auto">
              <a:xfrm>
                <a:off x="6034088" y="4811713"/>
                <a:ext cx="185738" cy="508000"/>
              </a:xfrm>
              <a:custGeom>
                <a:avLst/>
                <a:gdLst/>
                <a:ahLst/>
                <a:cxnLst>
                  <a:cxn ang="0">
                    <a:pos x="350" y="601"/>
                  </a:cxn>
                  <a:cxn ang="0">
                    <a:pos x="323" y="517"/>
                  </a:cxn>
                  <a:cxn ang="0">
                    <a:pos x="199" y="385"/>
                  </a:cxn>
                  <a:cxn ang="0">
                    <a:pos x="161" y="339"/>
                  </a:cxn>
                  <a:cxn ang="0">
                    <a:pos x="153" y="301"/>
                  </a:cxn>
                  <a:cxn ang="0">
                    <a:pos x="155" y="177"/>
                  </a:cxn>
                  <a:cxn ang="0">
                    <a:pos x="177" y="164"/>
                  </a:cxn>
                  <a:cxn ang="0">
                    <a:pos x="197" y="179"/>
                  </a:cxn>
                  <a:cxn ang="0">
                    <a:pos x="199" y="337"/>
                  </a:cxn>
                  <a:cxn ang="0">
                    <a:pos x="347" y="203"/>
                  </a:cxn>
                  <a:cxn ang="0">
                    <a:pos x="327" y="102"/>
                  </a:cxn>
                  <a:cxn ang="0">
                    <a:pos x="294" y="51"/>
                  </a:cxn>
                  <a:cxn ang="0">
                    <a:pos x="256" y="19"/>
                  </a:cxn>
                  <a:cxn ang="0">
                    <a:pos x="174" y="0"/>
                  </a:cxn>
                  <a:cxn ang="0">
                    <a:pos x="91" y="19"/>
                  </a:cxn>
                  <a:cxn ang="0">
                    <a:pos x="55" y="51"/>
                  </a:cxn>
                  <a:cxn ang="0">
                    <a:pos x="22" y="102"/>
                  </a:cxn>
                  <a:cxn ang="0">
                    <a:pos x="0" y="203"/>
                  </a:cxn>
                  <a:cxn ang="0">
                    <a:pos x="3" y="360"/>
                  </a:cxn>
                  <a:cxn ang="0">
                    <a:pos x="43" y="445"/>
                  </a:cxn>
                  <a:cxn ang="0">
                    <a:pos x="177" y="594"/>
                  </a:cxn>
                  <a:cxn ang="0">
                    <a:pos x="199" y="653"/>
                  </a:cxn>
                  <a:cxn ang="0">
                    <a:pos x="196" y="784"/>
                  </a:cxn>
                  <a:cxn ang="0">
                    <a:pos x="173" y="795"/>
                  </a:cxn>
                  <a:cxn ang="0">
                    <a:pos x="150" y="784"/>
                  </a:cxn>
                  <a:cxn ang="0">
                    <a:pos x="147" y="609"/>
                  </a:cxn>
                  <a:cxn ang="0">
                    <a:pos x="0" y="758"/>
                  </a:cxn>
                  <a:cxn ang="0">
                    <a:pos x="22" y="857"/>
                  </a:cxn>
                  <a:cxn ang="0">
                    <a:pos x="55" y="909"/>
                  </a:cxn>
                  <a:cxn ang="0">
                    <a:pos x="91" y="942"/>
                  </a:cxn>
                  <a:cxn ang="0">
                    <a:pos x="154" y="961"/>
                  </a:cxn>
                  <a:cxn ang="0">
                    <a:pos x="194" y="961"/>
                  </a:cxn>
                  <a:cxn ang="0">
                    <a:pos x="261" y="941"/>
                  </a:cxn>
                  <a:cxn ang="0">
                    <a:pos x="297" y="909"/>
                  </a:cxn>
                  <a:cxn ang="0">
                    <a:pos x="331" y="857"/>
                  </a:cxn>
                  <a:cxn ang="0">
                    <a:pos x="351" y="758"/>
                  </a:cxn>
                </a:cxnLst>
                <a:rect l="0" t="0" r="r" b="b"/>
                <a:pathLst>
                  <a:path w="351" h="961">
                    <a:moveTo>
                      <a:pt x="351" y="650"/>
                    </a:moveTo>
                    <a:lnTo>
                      <a:pt x="350" y="601"/>
                    </a:lnTo>
                    <a:lnTo>
                      <a:pt x="338" y="548"/>
                    </a:lnTo>
                    <a:lnTo>
                      <a:pt x="323" y="517"/>
                    </a:lnTo>
                    <a:lnTo>
                      <a:pt x="311" y="501"/>
                    </a:lnTo>
                    <a:lnTo>
                      <a:pt x="199" y="385"/>
                    </a:lnTo>
                    <a:lnTo>
                      <a:pt x="180" y="365"/>
                    </a:lnTo>
                    <a:lnTo>
                      <a:pt x="161" y="339"/>
                    </a:lnTo>
                    <a:lnTo>
                      <a:pt x="154" y="317"/>
                    </a:lnTo>
                    <a:lnTo>
                      <a:pt x="153" y="301"/>
                    </a:lnTo>
                    <a:lnTo>
                      <a:pt x="153" y="193"/>
                    </a:lnTo>
                    <a:lnTo>
                      <a:pt x="155" y="177"/>
                    </a:lnTo>
                    <a:lnTo>
                      <a:pt x="168" y="166"/>
                    </a:lnTo>
                    <a:lnTo>
                      <a:pt x="177" y="164"/>
                    </a:lnTo>
                    <a:lnTo>
                      <a:pt x="183" y="166"/>
                    </a:lnTo>
                    <a:lnTo>
                      <a:pt x="197" y="179"/>
                    </a:lnTo>
                    <a:lnTo>
                      <a:pt x="199" y="195"/>
                    </a:lnTo>
                    <a:lnTo>
                      <a:pt x="199" y="337"/>
                    </a:lnTo>
                    <a:lnTo>
                      <a:pt x="347" y="337"/>
                    </a:lnTo>
                    <a:lnTo>
                      <a:pt x="347" y="203"/>
                    </a:lnTo>
                    <a:lnTo>
                      <a:pt x="346" y="160"/>
                    </a:lnTo>
                    <a:lnTo>
                      <a:pt x="327" y="102"/>
                    </a:lnTo>
                    <a:lnTo>
                      <a:pt x="307" y="68"/>
                    </a:lnTo>
                    <a:lnTo>
                      <a:pt x="294" y="51"/>
                    </a:lnTo>
                    <a:lnTo>
                      <a:pt x="282" y="39"/>
                    </a:lnTo>
                    <a:lnTo>
                      <a:pt x="256" y="19"/>
                    </a:lnTo>
                    <a:lnTo>
                      <a:pt x="213" y="3"/>
                    </a:lnTo>
                    <a:lnTo>
                      <a:pt x="174" y="0"/>
                    </a:lnTo>
                    <a:lnTo>
                      <a:pt x="135" y="3"/>
                    </a:lnTo>
                    <a:lnTo>
                      <a:pt x="91" y="19"/>
                    </a:lnTo>
                    <a:lnTo>
                      <a:pt x="66" y="39"/>
                    </a:lnTo>
                    <a:lnTo>
                      <a:pt x="55" y="51"/>
                    </a:lnTo>
                    <a:lnTo>
                      <a:pt x="42" y="68"/>
                    </a:lnTo>
                    <a:lnTo>
                      <a:pt x="22" y="102"/>
                    </a:lnTo>
                    <a:lnTo>
                      <a:pt x="3" y="160"/>
                    </a:lnTo>
                    <a:lnTo>
                      <a:pt x="0" y="203"/>
                    </a:lnTo>
                    <a:lnTo>
                      <a:pt x="0" y="320"/>
                    </a:lnTo>
                    <a:lnTo>
                      <a:pt x="3" y="360"/>
                    </a:lnTo>
                    <a:lnTo>
                      <a:pt x="23" y="419"/>
                    </a:lnTo>
                    <a:lnTo>
                      <a:pt x="43" y="445"/>
                    </a:lnTo>
                    <a:lnTo>
                      <a:pt x="153" y="566"/>
                    </a:lnTo>
                    <a:lnTo>
                      <a:pt x="177" y="594"/>
                    </a:lnTo>
                    <a:lnTo>
                      <a:pt x="197" y="628"/>
                    </a:lnTo>
                    <a:lnTo>
                      <a:pt x="199" y="653"/>
                    </a:lnTo>
                    <a:lnTo>
                      <a:pt x="199" y="766"/>
                    </a:lnTo>
                    <a:lnTo>
                      <a:pt x="196" y="784"/>
                    </a:lnTo>
                    <a:lnTo>
                      <a:pt x="179" y="795"/>
                    </a:lnTo>
                    <a:lnTo>
                      <a:pt x="173" y="795"/>
                    </a:lnTo>
                    <a:lnTo>
                      <a:pt x="167" y="795"/>
                    </a:lnTo>
                    <a:lnTo>
                      <a:pt x="150" y="784"/>
                    </a:lnTo>
                    <a:lnTo>
                      <a:pt x="147" y="766"/>
                    </a:lnTo>
                    <a:lnTo>
                      <a:pt x="147" y="609"/>
                    </a:lnTo>
                    <a:lnTo>
                      <a:pt x="0" y="609"/>
                    </a:lnTo>
                    <a:lnTo>
                      <a:pt x="0" y="758"/>
                    </a:lnTo>
                    <a:lnTo>
                      <a:pt x="3" y="801"/>
                    </a:lnTo>
                    <a:lnTo>
                      <a:pt x="22" y="857"/>
                    </a:lnTo>
                    <a:lnTo>
                      <a:pt x="42" y="893"/>
                    </a:lnTo>
                    <a:lnTo>
                      <a:pt x="55" y="909"/>
                    </a:lnTo>
                    <a:lnTo>
                      <a:pt x="66" y="922"/>
                    </a:lnTo>
                    <a:lnTo>
                      <a:pt x="91" y="942"/>
                    </a:lnTo>
                    <a:lnTo>
                      <a:pt x="119" y="954"/>
                    </a:lnTo>
                    <a:lnTo>
                      <a:pt x="154" y="961"/>
                    </a:lnTo>
                    <a:lnTo>
                      <a:pt x="173" y="961"/>
                    </a:lnTo>
                    <a:lnTo>
                      <a:pt x="194" y="961"/>
                    </a:lnTo>
                    <a:lnTo>
                      <a:pt x="230" y="954"/>
                    </a:lnTo>
                    <a:lnTo>
                      <a:pt x="261" y="941"/>
                    </a:lnTo>
                    <a:lnTo>
                      <a:pt x="287" y="922"/>
                    </a:lnTo>
                    <a:lnTo>
                      <a:pt x="297" y="909"/>
                    </a:lnTo>
                    <a:lnTo>
                      <a:pt x="311" y="893"/>
                    </a:lnTo>
                    <a:lnTo>
                      <a:pt x="331" y="857"/>
                    </a:lnTo>
                    <a:lnTo>
                      <a:pt x="350" y="801"/>
                    </a:lnTo>
                    <a:lnTo>
                      <a:pt x="351" y="758"/>
                    </a:lnTo>
                    <a:lnTo>
                      <a:pt x="351" y="65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6" name="Freeform 112"/>
              <p:cNvSpPr>
                <a:spLocks noEditPoints="1"/>
              </p:cNvSpPr>
              <p:nvPr/>
            </p:nvSpPr>
            <p:spPr bwMode="auto">
              <a:xfrm>
                <a:off x="6240463" y="4811713"/>
                <a:ext cx="188913" cy="508000"/>
              </a:xfrm>
              <a:custGeom>
                <a:avLst/>
                <a:gdLst/>
                <a:ahLst/>
                <a:cxnLst>
                  <a:cxn ang="0">
                    <a:pos x="303" y="51"/>
                  </a:cxn>
                  <a:cxn ang="0">
                    <a:pos x="290" y="38"/>
                  </a:cxn>
                  <a:cxn ang="0">
                    <a:pos x="261" y="18"/>
                  </a:cxn>
                  <a:cxn ang="0">
                    <a:pos x="212" y="2"/>
                  </a:cxn>
                  <a:cxn ang="0">
                    <a:pos x="177" y="0"/>
                  </a:cxn>
                  <a:cxn ang="0">
                    <a:pos x="143" y="2"/>
                  </a:cxn>
                  <a:cxn ang="0">
                    <a:pos x="94" y="18"/>
                  </a:cxn>
                  <a:cxn ang="0">
                    <a:pos x="65" y="38"/>
                  </a:cxn>
                  <a:cxn ang="0">
                    <a:pos x="52" y="51"/>
                  </a:cxn>
                  <a:cxn ang="0">
                    <a:pos x="29" y="82"/>
                  </a:cxn>
                  <a:cxn ang="0">
                    <a:pos x="7" y="139"/>
                  </a:cxn>
                  <a:cxn ang="0">
                    <a:pos x="0" y="179"/>
                  </a:cxn>
                  <a:cxn ang="0">
                    <a:pos x="0" y="202"/>
                  </a:cxn>
                  <a:cxn ang="0">
                    <a:pos x="0" y="759"/>
                  </a:cxn>
                  <a:cxn ang="0">
                    <a:pos x="0" y="782"/>
                  </a:cxn>
                  <a:cxn ang="0">
                    <a:pos x="7" y="824"/>
                  </a:cxn>
                  <a:cxn ang="0">
                    <a:pos x="29" y="879"/>
                  </a:cxn>
                  <a:cxn ang="0">
                    <a:pos x="52" y="910"/>
                  </a:cxn>
                  <a:cxn ang="0">
                    <a:pos x="65" y="925"/>
                  </a:cxn>
                  <a:cxn ang="0">
                    <a:pos x="94" y="945"/>
                  </a:cxn>
                  <a:cxn ang="0">
                    <a:pos x="143" y="959"/>
                  </a:cxn>
                  <a:cxn ang="0">
                    <a:pos x="177" y="961"/>
                  </a:cxn>
                  <a:cxn ang="0">
                    <a:pos x="212" y="959"/>
                  </a:cxn>
                  <a:cxn ang="0">
                    <a:pos x="261" y="945"/>
                  </a:cxn>
                  <a:cxn ang="0">
                    <a:pos x="290" y="925"/>
                  </a:cxn>
                  <a:cxn ang="0">
                    <a:pos x="303" y="910"/>
                  </a:cxn>
                  <a:cxn ang="0">
                    <a:pos x="327" y="879"/>
                  </a:cxn>
                  <a:cxn ang="0">
                    <a:pos x="349" y="824"/>
                  </a:cxn>
                  <a:cxn ang="0">
                    <a:pos x="356" y="782"/>
                  </a:cxn>
                  <a:cxn ang="0">
                    <a:pos x="357" y="759"/>
                  </a:cxn>
                  <a:cxn ang="0">
                    <a:pos x="357" y="202"/>
                  </a:cxn>
                  <a:cxn ang="0">
                    <a:pos x="356" y="179"/>
                  </a:cxn>
                  <a:cxn ang="0">
                    <a:pos x="349" y="139"/>
                  </a:cxn>
                  <a:cxn ang="0">
                    <a:pos x="327" y="82"/>
                  </a:cxn>
                  <a:cxn ang="0">
                    <a:pos x="303" y="51"/>
                  </a:cxn>
                  <a:cxn ang="0">
                    <a:pos x="206" y="769"/>
                  </a:cxn>
                  <a:cxn ang="0">
                    <a:pos x="203" y="787"/>
                  </a:cxn>
                  <a:cxn ang="0">
                    <a:pos x="186" y="798"/>
                  </a:cxn>
                  <a:cxn ang="0">
                    <a:pos x="177" y="800"/>
                  </a:cxn>
                  <a:cxn ang="0">
                    <a:pos x="170" y="798"/>
                  </a:cxn>
                  <a:cxn ang="0">
                    <a:pos x="153" y="787"/>
                  </a:cxn>
                  <a:cxn ang="0">
                    <a:pos x="150" y="769"/>
                  </a:cxn>
                  <a:cxn ang="0">
                    <a:pos x="150" y="192"/>
                  </a:cxn>
                  <a:cxn ang="0">
                    <a:pos x="153" y="176"/>
                  </a:cxn>
                  <a:cxn ang="0">
                    <a:pos x="170" y="164"/>
                  </a:cxn>
                  <a:cxn ang="0">
                    <a:pos x="177" y="163"/>
                  </a:cxn>
                  <a:cxn ang="0">
                    <a:pos x="186" y="164"/>
                  </a:cxn>
                  <a:cxn ang="0">
                    <a:pos x="203" y="176"/>
                  </a:cxn>
                  <a:cxn ang="0">
                    <a:pos x="206" y="192"/>
                  </a:cxn>
                  <a:cxn ang="0">
                    <a:pos x="206" y="769"/>
                  </a:cxn>
                </a:cxnLst>
                <a:rect l="0" t="0" r="r" b="b"/>
                <a:pathLst>
                  <a:path w="357" h="961">
                    <a:moveTo>
                      <a:pt x="303" y="51"/>
                    </a:moveTo>
                    <a:lnTo>
                      <a:pt x="290" y="38"/>
                    </a:lnTo>
                    <a:lnTo>
                      <a:pt x="261" y="18"/>
                    </a:lnTo>
                    <a:lnTo>
                      <a:pt x="212" y="2"/>
                    </a:lnTo>
                    <a:lnTo>
                      <a:pt x="177" y="0"/>
                    </a:lnTo>
                    <a:lnTo>
                      <a:pt x="143" y="2"/>
                    </a:lnTo>
                    <a:lnTo>
                      <a:pt x="94" y="18"/>
                    </a:lnTo>
                    <a:lnTo>
                      <a:pt x="65" y="38"/>
                    </a:lnTo>
                    <a:lnTo>
                      <a:pt x="52" y="51"/>
                    </a:lnTo>
                    <a:lnTo>
                      <a:pt x="29" y="82"/>
                    </a:lnTo>
                    <a:lnTo>
                      <a:pt x="7" y="139"/>
                    </a:lnTo>
                    <a:lnTo>
                      <a:pt x="0" y="179"/>
                    </a:lnTo>
                    <a:lnTo>
                      <a:pt x="0" y="202"/>
                    </a:lnTo>
                    <a:lnTo>
                      <a:pt x="0" y="759"/>
                    </a:lnTo>
                    <a:lnTo>
                      <a:pt x="0" y="782"/>
                    </a:lnTo>
                    <a:lnTo>
                      <a:pt x="7" y="824"/>
                    </a:lnTo>
                    <a:lnTo>
                      <a:pt x="29" y="879"/>
                    </a:lnTo>
                    <a:lnTo>
                      <a:pt x="52" y="910"/>
                    </a:lnTo>
                    <a:lnTo>
                      <a:pt x="65" y="925"/>
                    </a:lnTo>
                    <a:lnTo>
                      <a:pt x="94" y="945"/>
                    </a:lnTo>
                    <a:lnTo>
                      <a:pt x="143" y="959"/>
                    </a:lnTo>
                    <a:lnTo>
                      <a:pt x="177" y="961"/>
                    </a:lnTo>
                    <a:lnTo>
                      <a:pt x="212" y="959"/>
                    </a:lnTo>
                    <a:lnTo>
                      <a:pt x="261" y="945"/>
                    </a:lnTo>
                    <a:lnTo>
                      <a:pt x="290" y="925"/>
                    </a:lnTo>
                    <a:lnTo>
                      <a:pt x="303" y="910"/>
                    </a:lnTo>
                    <a:lnTo>
                      <a:pt x="327" y="879"/>
                    </a:lnTo>
                    <a:lnTo>
                      <a:pt x="349" y="824"/>
                    </a:lnTo>
                    <a:lnTo>
                      <a:pt x="356" y="782"/>
                    </a:lnTo>
                    <a:lnTo>
                      <a:pt x="357" y="759"/>
                    </a:lnTo>
                    <a:lnTo>
                      <a:pt x="357" y="202"/>
                    </a:lnTo>
                    <a:lnTo>
                      <a:pt x="356" y="179"/>
                    </a:lnTo>
                    <a:lnTo>
                      <a:pt x="349" y="139"/>
                    </a:lnTo>
                    <a:lnTo>
                      <a:pt x="327" y="82"/>
                    </a:lnTo>
                    <a:lnTo>
                      <a:pt x="303" y="51"/>
                    </a:lnTo>
                    <a:close/>
                    <a:moveTo>
                      <a:pt x="206" y="769"/>
                    </a:moveTo>
                    <a:lnTo>
                      <a:pt x="203" y="787"/>
                    </a:lnTo>
                    <a:lnTo>
                      <a:pt x="186" y="798"/>
                    </a:lnTo>
                    <a:lnTo>
                      <a:pt x="177" y="800"/>
                    </a:lnTo>
                    <a:lnTo>
                      <a:pt x="170" y="798"/>
                    </a:lnTo>
                    <a:lnTo>
                      <a:pt x="153" y="787"/>
                    </a:lnTo>
                    <a:lnTo>
                      <a:pt x="150" y="769"/>
                    </a:lnTo>
                    <a:lnTo>
                      <a:pt x="150" y="192"/>
                    </a:lnTo>
                    <a:lnTo>
                      <a:pt x="153" y="176"/>
                    </a:lnTo>
                    <a:lnTo>
                      <a:pt x="170" y="164"/>
                    </a:lnTo>
                    <a:lnTo>
                      <a:pt x="177" y="163"/>
                    </a:lnTo>
                    <a:lnTo>
                      <a:pt x="186" y="164"/>
                    </a:lnTo>
                    <a:lnTo>
                      <a:pt x="203" y="176"/>
                    </a:lnTo>
                    <a:lnTo>
                      <a:pt x="206" y="192"/>
                    </a:lnTo>
                    <a:lnTo>
                      <a:pt x="206" y="769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7" name="Freeform 113"/>
              <p:cNvSpPr>
                <a:spLocks/>
              </p:cNvSpPr>
              <p:nvPr/>
            </p:nvSpPr>
            <p:spPr bwMode="auto">
              <a:xfrm>
                <a:off x="6451600" y="4811713"/>
                <a:ext cx="185738" cy="508000"/>
              </a:xfrm>
              <a:custGeom>
                <a:avLst/>
                <a:gdLst/>
                <a:ahLst/>
                <a:cxnLst>
                  <a:cxn ang="0">
                    <a:pos x="203" y="768"/>
                  </a:cxn>
                  <a:cxn ang="0">
                    <a:pos x="200" y="785"/>
                  </a:cxn>
                  <a:cxn ang="0">
                    <a:pos x="183" y="798"/>
                  </a:cxn>
                  <a:cxn ang="0">
                    <a:pos x="177" y="798"/>
                  </a:cxn>
                  <a:cxn ang="0">
                    <a:pos x="170" y="798"/>
                  </a:cxn>
                  <a:cxn ang="0">
                    <a:pos x="152" y="785"/>
                  </a:cxn>
                  <a:cxn ang="0">
                    <a:pos x="149" y="768"/>
                  </a:cxn>
                  <a:cxn ang="0">
                    <a:pos x="149" y="193"/>
                  </a:cxn>
                  <a:cxn ang="0">
                    <a:pos x="152" y="176"/>
                  </a:cxn>
                  <a:cxn ang="0">
                    <a:pos x="170" y="164"/>
                  </a:cxn>
                  <a:cxn ang="0">
                    <a:pos x="177" y="163"/>
                  </a:cxn>
                  <a:cxn ang="0">
                    <a:pos x="183" y="164"/>
                  </a:cxn>
                  <a:cxn ang="0">
                    <a:pos x="200" y="176"/>
                  </a:cxn>
                  <a:cxn ang="0">
                    <a:pos x="203" y="193"/>
                  </a:cxn>
                  <a:cxn ang="0">
                    <a:pos x="203" y="392"/>
                  </a:cxn>
                  <a:cxn ang="0">
                    <a:pos x="353" y="392"/>
                  </a:cxn>
                  <a:cxn ang="0">
                    <a:pos x="353" y="203"/>
                  </a:cxn>
                  <a:cxn ang="0">
                    <a:pos x="353" y="180"/>
                  </a:cxn>
                  <a:cxn ang="0">
                    <a:pos x="345" y="139"/>
                  </a:cxn>
                  <a:cxn ang="0">
                    <a:pos x="324" y="82"/>
                  </a:cxn>
                  <a:cxn ang="0">
                    <a:pos x="299" y="51"/>
                  </a:cxn>
                  <a:cxn ang="0">
                    <a:pos x="286" y="38"/>
                  </a:cxn>
                  <a:cxn ang="0">
                    <a:pos x="259" y="18"/>
                  </a:cxn>
                  <a:cxn ang="0">
                    <a:pos x="211" y="2"/>
                  </a:cxn>
                  <a:cxn ang="0">
                    <a:pos x="177" y="0"/>
                  </a:cxn>
                  <a:cxn ang="0">
                    <a:pos x="141" y="2"/>
                  </a:cxn>
                  <a:cxn ang="0">
                    <a:pos x="93" y="18"/>
                  </a:cxn>
                  <a:cxn ang="0">
                    <a:pos x="66" y="38"/>
                  </a:cxn>
                  <a:cxn ang="0">
                    <a:pos x="53" y="51"/>
                  </a:cxn>
                  <a:cxn ang="0">
                    <a:pos x="28" y="82"/>
                  </a:cxn>
                  <a:cxn ang="0">
                    <a:pos x="7" y="139"/>
                  </a:cxn>
                  <a:cxn ang="0">
                    <a:pos x="0" y="180"/>
                  </a:cxn>
                  <a:cxn ang="0">
                    <a:pos x="0" y="203"/>
                  </a:cxn>
                  <a:cxn ang="0">
                    <a:pos x="0" y="758"/>
                  </a:cxn>
                  <a:cxn ang="0">
                    <a:pos x="0" y="781"/>
                  </a:cxn>
                  <a:cxn ang="0">
                    <a:pos x="7" y="823"/>
                  </a:cxn>
                  <a:cxn ang="0">
                    <a:pos x="28" y="877"/>
                  </a:cxn>
                  <a:cxn ang="0">
                    <a:pos x="53" y="910"/>
                  </a:cxn>
                  <a:cxn ang="0">
                    <a:pos x="66" y="923"/>
                  </a:cxn>
                  <a:cxn ang="0">
                    <a:pos x="93" y="944"/>
                  </a:cxn>
                  <a:cxn ang="0">
                    <a:pos x="141" y="959"/>
                  </a:cxn>
                  <a:cxn ang="0">
                    <a:pos x="177" y="961"/>
                  </a:cxn>
                  <a:cxn ang="0">
                    <a:pos x="211" y="959"/>
                  </a:cxn>
                  <a:cxn ang="0">
                    <a:pos x="259" y="944"/>
                  </a:cxn>
                  <a:cxn ang="0">
                    <a:pos x="286" y="923"/>
                  </a:cxn>
                  <a:cxn ang="0">
                    <a:pos x="299" y="910"/>
                  </a:cxn>
                  <a:cxn ang="0">
                    <a:pos x="324" y="877"/>
                  </a:cxn>
                  <a:cxn ang="0">
                    <a:pos x="345" y="823"/>
                  </a:cxn>
                  <a:cxn ang="0">
                    <a:pos x="353" y="781"/>
                  </a:cxn>
                  <a:cxn ang="0">
                    <a:pos x="353" y="758"/>
                  </a:cxn>
                  <a:cxn ang="0">
                    <a:pos x="353" y="576"/>
                  </a:cxn>
                  <a:cxn ang="0">
                    <a:pos x="203" y="576"/>
                  </a:cxn>
                  <a:cxn ang="0">
                    <a:pos x="203" y="768"/>
                  </a:cxn>
                </a:cxnLst>
                <a:rect l="0" t="0" r="r" b="b"/>
                <a:pathLst>
                  <a:path w="353" h="961">
                    <a:moveTo>
                      <a:pt x="203" y="768"/>
                    </a:moveTo>
                    <a:lnTo>
                      <a:pt x="200" y="785"/>
                    </a:lnTo>
                    <a:lnTo>
                      <a:pt x="183" y="798"/>
                    </a:lnTo>
                    <a:lnTo>
                      <a:pt x="177" y="798"/>
                    </a:lnTo>
                    <a:lnTo>
                      <a:pt x="170" y="798"/>
                    </a:lnTo>
                    <a:lnTo>
                      <a:pt x="152" y="785"/>
                    </a:lnTo>
                    <a:lnTo>
                      <a:pt x="149" y="768"/>
                    </a:lnTo>
                    <a:lnTo>
                      <a:pt x="149" y="193"/>
                    </a:lnTo>
                    <a:lnTo>
                      <a:pt x="152" y="176"/>
                    </a:lnTo>
                    <a:lnTo>
                      <a:pt x="170" y="164"/>
                    </a:lnTo>
                    <a:lnTo>
                      <a:pt x="177" y="163"/>
                    </a:lnTo>
                    <a:lnTo>
                      <a:pt x="183" y="164"/>
                    </a:lnTo>
                    <a:lnTo>
                      <a:pt x="200" y="176"/>
                    </a:lnTo>
                    <a:lnTo>
                      <a:pt x="203" y="193"/>
                    </a:lnTo>
                    <a:lnTo>
                      <a:pt x="203" y="392"/>
                    </a:lnTo>
                    <a:lnTo>
                      <a:pt x="353" y="392"/>
                    </a:lnTo>
                    <a:lnTo>
                      <a:pt x="353" y="203"/>
                    </a:lnTo>
                    <a:lnTo>
                      <a:pt x="353" y="180"/>
                    </a:lnTo>
                    <a:lnTo>
                      <a:pt x="345" y="139"/>
                    </a:lnTo>
                    <a:lnTo>
                      <a:pt x="324" y="82"/>
                    </a:lnTo>
                    <a:lnTo>
                      <a:pt x="299" y="51"/>
                    </a:lnTo>
                    <a:lnTo>
                      <a:pt x="286" y="38"/>
                    </a:lnTo>
                    <a:lnTo>
                      <a:pt x="259" y="18"/>
                    </a:lnTo>
                    <a:lnTo>
                      <a:pt x="211" y="2"/>
                    </a:lnTo>
                    <a:lnTo>
                      <a:pt x="177" y="0"/>
                    </a:lnTo>
                    <a:lnTo>
                      <a:pt x="141" y="2"/>
                    </a:lnTo>
                    <a:lnTo>
                      <a:pt x="93" y="18"/>
                    </a:lnTo>
                    <a:lnTo>
                      <a:pt x="66" y="38"/>
                    </a:lnTo>
                    <a:lnTo>
                      <a:pt x="53" y="51"/>
                    </a:lnTo>
                    <a:lnTo>
                      <a:pt x="28" y="82"/>
                    </a:lnTo>
                    <a:lnTo>
                      <a:pt x="7" y="139"/>
                    </a:lnTo>
                    <a:lnTo>
                      <a:pt x="0" y="180"/>
                    </a:lnTo>
                    <a:lnTo>
                      <a:pt x="0" y="203"/>
                    </a:lnTo>
                    <a:lnTo>
                      <a:pt x="0" y="758"/>
                    </a:lnTo>
                    <a:lnTo>
                      <a:pt x="0" y="781"/>
                    </a:lnTo>
                    <a:lnTo>
                      <a:pt x="7" y="823"/>
                    </a:lnTo>
                    <a:lnTo>
                      <a:pt x="28" y="877"/>
                    </a:lnTo>
                    <a:lnTo>
                      <a:pt x="53" y="910"/>
                    </a:lnTo>
                    <a:lnTo>
                      <a:pt x="66" y="923"/>
                    </a:lnTo>
                    <a:lnTo>
                      <a:pt x="93" y="944"/>
                    </a:lnTo>
                    <a:lnTo>
                      <a:pt x="141" y="959"/>
                    </a:lnTo>
                    <a:lnTo>
                      <a:pt x="177" y="961"/>
                    </a:lnTo>
                    <a:lnTo>
                      <a:pt x="211" y="959"/>
                    </a:lnTo>
                    <a:lnTo>
                      <a:pt x="259" y="944"/>
                    </a:lnTo>
                    <a:lnTo>
                      <a:pt x="286" y="923"/>
                    </a:lnTo>
                    <a:lnTo>
                      <a:pt x="299" y="910"/>
                    </a:lnTo>
                    <a:lnTo>
                      <a:pt x="324" y="877"/>
                    </a:lnTo>
                    <a:lnTo>
                      <a:pt x="345" y="823"/>
                    </a:lnTo>
                    <a:lnTo>
                      <a:pt x="353" y="781"/>
                    </a:lnTo>
                    <a:lnTo>
                      <a:pt x="353" y="758"/>
                    </a:lnTo>
                    <a:lnTo>
                      <a:pt x="353" y="576"/>
                    </a:lnTo>
                    <a:lnTo>
                      <a:pt x="203" y="576"/>
                    </a:lnTo>
                    <a:lnTo>
                      <a:pt x="203" y="768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8" name="Rectangle 114"/>
              <p:cNvSpPr>
                <a:spLocks noChangeArrowheads="1"/>
              </p:cNvSpPr>
              <p:nvPr/>
            </p:nvSpPr>
            <p:spPr bwMode="auto">
              <a:xfrm>
                <a:off x="6665913" y="4818063"/>
                <a:ext cx="79375" cy="492125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09" name="Freeform 115"/>
              <p:cNvSpPr>
                <a:spLocks/>
              </p:cNvSpPr>
              <p:nvPr/>
            </p:nvSpPr>
            <p:spPr bwMode="auto">
              <a:xfrm>
                <a:off x="6780213" y="4818063"/>
                <a:ext cx="157163" cy="492125"/>
              </a:xfrm>
              <a:custGeom>
                <a:avLst/>
                <a:gdLst/>
                <a:ahLst/>
                <a:cxnLst>
                  <a:cxn ang="0">
                    <a:pos x="0" y="930"/>
                  </a:cxn>
                  <a:cxn ang="0">
                    <a:pos x="296" y="930"/>
                  </a:cxn>
                  <a:cxn ang="0">
                    <a:pos x="296" y="769"/>
                  </a:cxn>
                  <a:cxn ang="0">
                    <a:pos x="156" y="769"/>
                  </a:cxn>
                  <a:cxn ang="0">
                    <a:pos x="156" y="540"/>
                  </a:cxn>
                  <a:cxn ang="0">
                    <a:pos x="260" y="540"/>
                  </a:cxn>
                  <a:cxn ang="0">
                    <a:pos x="260" y="406"/>
                  </a:cxn>
                  <a:cxn ang="0">
                    <a:pos x="156" y="406"/>
                  </a:cxn>
                  <a:cxn ang="0">
                    <a:pos x="156" y="155"/>
                  </a:cxn>
                  <a:cxn ang="0">
                    <a:pos x="296" y="155"/>
                  </a:cxn>
                  <a:cxn ang="0">
                    <a:pos x="296" y="0"/>
                  </a:cxn>
                  <a:cxn ang="0">
                    <a:pos x="0" y="0"/>
                  </a:cxn>
                  <a:cxn ang="0">
                    <a:pos x="0" y="930"/>
                  </a:cxn>
                </a:cxnLst>
                <a:rect l="0" t="0" r="r" b="b"/>
                <a:pathLst>
                  <a:path w="296" h="930">
                    <a:moveTo>
                      <a:pt x="0" y="930"/>
                    </a:moveTo>
                    <a:lnTo>
                      <a:pt x="296" y="930"/>
                    </a:lnTo>
                    <a:lnTo>
                      <a:pt x="296" y="769"/>
                    </a:lnTo>
                    <a:lnTo>
                      <a:pt x="156" y="769"/>
                    </a:lnTo>
                    <a:lnTo>
                      <a:pt x="156" y="540"/>
                    </a:lnTo>
                    <a:lnTo>
                      <a:pt x="260" y="540"/>
                    </a:lnTo>
                    <a:lnTo>
                      <a:pt x="260" y="406"/>
                    </a:lnTo>
                    <a:lnTo>
                      <a:pt x="156" y="406"/>
                    </a:lnTo>
                    <a:lnTo>
                      <a:pt x="156" y="155"/>
                    </a:lnTo>
                    <a:lnTo>
                      <a:pt x="296" y="155"/>
                    </a:lnTo>
                    <a:lnTo>
                      <a:pt x="296" y="0"/>
                    </a:lnTo>
                    <a:lnTo>
                      <a:pt x="0" y="0"/>
                    </a:lnTo>
                    <a:lnTo>
                      <a:pt x="0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0" name="Freeform 116"/>
              <p:cNvSpPr>
                <a:spLocks/>
              </p:cNvSpPr>
              <p:nvPr/>
            </p:nvSpPr>
            <p:spPr bwMode="auto">
              <a:xfrm>
                <a:off x="6951663" y="4818063"/>
                <a:ext cx="187325" cy="492125"/>
              </a:xfrm>
              <a:custGeom>
                <a:avLst/>
                <a:gdLst/>
                <a:ahLst/>
                <a:cxnLst>
                  <a:cxn ang="0">
                    <a:pos x="101" y="930"/>
                  </a:cxn>
                  <a:cxn ang="0">
                    <a:pos x="253" y="930"/>
                  </a:cxn>
                  <a:cxn ang="0">
                    <a:pos x="253" y="155"/>
                  </a:cxn>
                  <a:cxn ang="0">
                    <a:pos x="354" y="155"/>
                  </a:cxn>
                  <a:cxn ang="0">
                    <a:pos x="354" y="0"/>
                  </a:cxn>
                  <a:cxn ang="0">
                    <a:pos x="0" y="0"/>
                  </a:cxn>
                  <a:cxn ang="0">
                    <a:pos x="0" y="155"/>
                  </a:cxn>
                  <a:cxn ang="0">
                    <a:pos x="101" y="155"/>
                  </a:cxn>
                  <a:cxn ang="0">
                    <a:pos x="101" y="930"/>
                  </a:cxn>
                </a:cxnLst>
                <a:rect l="0" t="0" r="r" b="b"/>
                <a:pathLst>
                  <a:path w="354" h="930">
                    <a:moveTo>
                      <a:pt x="101" y="930"/>
                    </a:moveTo>
                    <a:lnTo>
                      <a:pt x="253" y="930"/>
                    </a:lnTo>
                    <a:lnTo>
                      <a:pt x="253" y="155"/>
                    </a:lnTo>
                    <a:lnTo>
                      <a:pt x="354" y="155"/>
                    </a:lnTo>
                    <a:lnTo>
                      <a:pt x="354" y="0"/>
                    </a:lnTo>
                    <a:lnTo>
                      <a:pt x="0" y="0"/>
                    </a:lnTo>
                    <a:lnTo>
                      <a:pt x="0" y="155"/>
                    </a:lnTo>
                    <a:lnTo>
                      <a:pt x="101" y="155"/>
                    </a:lnTo>
                    <a:lnTo>
                      <a:pt x="101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211" name="Freeform 117"/>
              <p:cNvSpPr>
                <a:spLocks/>
              </p:cNvSpPr>
              <p:nvPr/>
            </p:nvSpPr>
            <p:spPr bwMode="auto">
              <a:xfrm>
                <a:off x="7150100" y="4818063"/>
                <a:ext cx="233363" cy="492125"/>
              </a:xfrm>
              <a:custGeom>
                <a:avLst/>
                <a:gdLst/>
                <a:ahLst/>
                <a:cxnLst>
                  <a:cxn ang="0">
                    <a:pos x="145" y="930"/>
                  </a:cxn>
                  <a:cxn ang="0">
                    <a:pos x="292" y="930"/>
                  </a:cxn>
                  <a:cxn ang="0">
                    <a:pos x="292" y="546"/>
                  </a:cxn>
                  <a:cxn ang="0">
                    <a:pos x="439" y="0"/>
                  </a:cxn>
                  <a:cxn ang="0">
                    <a:pos x="291" y="0"/>
                  </a:cxn>
                  <a:cxn ang="0">
                    <a:pos x="219" y="311"/>
                  </a:cxn>
                  <a:cxn ang="0">
                    <a:pos x="148" y="0"/>
                  </a:cxn>
                  <a:cxn ang="0">
                    <a:pos x="0" y="0"/>
                  </a:cxn>
                  <a:cxn ang="0">
                    <a:pos x="145" y="543"/>
                  </a:cxn>
                  <a:cxn ang="0">
                    <a:pos x="145" y="930"/>
                  </a:cxn>
                </a:cxnLst>
                <a:rect l="0" t="0" r="r" b="b"/>
                <a:pathLst>
                  <a:path w="439" h="930">
                    <a:moveTo>
                      <a:pt x="145" y="930"/>
                    </a:moveTo>
                    <a:lnTo>
                      <a:pt x="292" y="930"/>
                    </a:lnTo>
                    <a:lnTo>
                      <a:pt x="292" y="546"/>
                    </a:lnTo>
                    <a:lnTo>
                      <a:pt x="439" y="0"/>
                    </a:lnTo>
                    <a:lnTo>
                      <a:pt x="291" y="0"/>
                    </a:lnTo>
                    <a:lnTo>
                      <a:pt x="219" y="311"/>
                    </a:lnTo>
                    <a:lnTo>
                      <a:pt x="148" y="0"/>
                    </a:lnTo>
                    <a:lnTo>
                      <a:pt x="0" y="0"/>
                    </a:lnTo>
                    <a:lnTo>
                      <a:pt x="145" y="543"/>
                    </a:lnTo>
                    <a:lnTo>
                      <a:pt x="145" y="93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</p:grpSp>
        <p:grpSp>
          <p:nvGrpSpPr>
            <p:cNvPr id="188" name="Grupo 125"/>
            <p:cNvGrpSpPr/>
            <p:nvPr/>
          </p:nvGrpSpPr>
          <p:grpSpPr>
            <a:xfrm>
              <a:off x="3268663" y="5364163"/>
              <a:ext cx="2643188" cy="258762"/>
              <a:chOff x="3268663" y="5364163"/>
              <a:chExt cx="2643188" cy="258762"/>
            </a:xfrm>
          </p:grpSpPr>
          <p:sp>
            <p:nvSpPr>
              <p:cNvPr id="189" name="Freeform 118"/>
              <p:cNvSpPr>
                <a:spLocks noEditPoints="1"/>
              </p:cNvSpPr>
              <p:nvPr/>
            </p:nvSpPr>
            <p:spPr bwMode="auto">
              <a:xfrm>
                <a:off x="3268663" y="5367338"/>
                <a:ext cx="847725" cy="252413"/>
              </a:xfrm>
              <a:custGeom>
                <a:avLst/>
                <a:gdLst/>
                <a:ahLst/>
                <a:cxnLst>
                  <a:cxn ang="0">
                    <a:pos x="68" y="15"/>
                  </a:cxn>
                  <a:cxn ang="0">
                    <a:pos x="180" y="125"/>
                  </a:cxn>
                  <a:cxn ang="0">
                    <a:pos x="298" y="125"/>
                  </a:cxn>
                  <a:cxn ang="0">
                    <a:pos x="389" y="107"/>
                  </a:cxn>
                  <a:cxn ang="0">
                    <a:pos x="470" y="176"/>
                  </a:cxn>
                  <a:cxn ang="0">
                    <a:pos x="408" y="208"/>
                  </a:cxn>
                  <a:cxn ang="0">
                    <a:pos x="367" y="150"/>
                  </a:cxn>
                  <a:cxn ang="0">
                    <a:pos x="318" y="195"/>
                  </a:cxn>
                  <a:cxn ang="0">
                    <a:pos x="255" y="208"/>
                  </a:cxn>
                  <a:cxn ang="0">
                    <a:pos x="213" y="150"/>
                  </a:cxn>
                  <a:cxn ang="0">
                    <a:pos x="166" y="197"/>
                  </a:cxn>
                  <a:cxn ang="0">
                    <a:pos x="102" y="111"/>
                  </a:cxn>
                  <a:cxn ang="0">
                    <a:pos x="506" y="112"/>
                  </a:cxn>
                  <a:cxn ang="0">
                    <a:pos x="582" y="340"/>
                  </a:cxn>
                  <a:cxn ang="0">
                    <a:pos x="704" y="337"/>
                  </a:cxn>
                  <a:cxn ang="0">
                    <a:pos x="749" y="209"/>
                  </a:cxn>
                  <a:cxn ang="0">
                    <a:pos x="645" y="107"/>
                  </a:cxn>
                  <a:cxn ang="0">
                    <a:pos x="569" y="146"/>
                  </a:cxn>
                  <a:cxn ang="0">
                    <a:pos x="663" y="161"/>
                  </a:cxn>
                  <a:cxn ang="0">
                    <a:pos x="681" y="262"/>
                  </a:cxn>
                  <a:cxn ang="0">
                    <a:pos x="614" y="321"/>
                  </a:cxn>
                  <a:cxn ang="0">
                    <a:pos x="569" y="236"/>
                  </a:cxn>
                  <a:cxn ang="0">
                    <a:pos x="615" y="147"/>
                  </a:cxn>
                  <a:cxn ang="0">
                    <a:pos x="982" y="166"/>
                  </a:cxn>
                  <a:cxn ang="0">
                    <a:pos x="867" y="108"/>
                  </a:cxn>
                  <a:cxn ang="0">
                    <a:pos x="772" y="229"/>
                  </a:cxn>
                  <a:cxn ang="0">
                    <a:pos x="870" y="360"/>
                  </a:cxn>
                  <a:cxn ang="0">
                    <a:pos x="989" y="336"/>
                  </a:cxn>
                  <a:cxn ang="0">
                    <a:pos x="907" y="320"/>
                  </a:cxn>
                  <a:cxn ang="0">
                    <a:pos x="840" y="258"/>
                  </a:cxn>
                  <a:cxn ang="0">
                    <a:pos x="840" y="193"/>
                  </a:cxn>
                  <a:cxn ang="0">
                    <a:pos x="892" y="143"/>
                  </a:cxn>
                  <a:cxn ang="0">
                    <a:pos x="933" y="206"/>
                  </a:cxn>
                  <a:cxn ang="0">
                    <a:pos x="1099" y="137"/>
                  </a:cxn>
                  <a:cxn ang="0">
                    <a:pos x="1151" y="110"/>
                  </a:cxn>
                  <a:cxn ang="0">
                    <a:pos x="1145" y="167"/>
                  </a:cxn>
                  <a:cxn ang="0">
                    <a:pos x="1093" y="190"/>
                  </a:cxn>
                  <a:cxn ang="0">
                    <a:pos x="1023" y="357"/>
                  </a:cxn>
                  <a:cxn ang="0">
                    <a:pos x="1086" y="157"/>
                  </a:cxn>
                  <a:cxn ang="0">
                    <a:pos x="1233" y="3"/>
                  </a:cxn>
                  <a:cxn ang="0">
                    <a:pos x="1270" y="56"/>
                  </a:cxn>
                  <a:cxn ang="0">
                    <a:pos x="1198" y="56"/>
                  </a:cxn>
                  <a:cxn ang="0">
                    <a:pos x="1203" y="357"/>
                  </a:cxn>
                  <a:cxn ang="0">
                    <a:pos x="1436" y="341"/>
                  </a:cxn>
                  <a:cxn ang="0">
                    <a:pos x="1498" y="298"/>
                  </a:cxn>
                  <a:cxn ang="0">
                    <a:pos x="1452" y="117"/>
                  </a:cxn>
                  <a:cxn ang="0">
                    <a:pos x="1332" y="125"/>
                  </a:cxn>
                  <a:cxn ang="0">
                    <a:pos x="1374" y="148"/>
                  </a:cxn>
                  <a:cxn ang="0">
                    <a:pos x="1436" y="184"/>
                  </a:cxn>
                  <a:cxn ang="0">
                    <a:pos x="1305" y="245"/>
                  </a:cxn>
                  <a:cxn ang="0">
                    <a:pos x="1303" y="333"/>
                  </a:cxn>
                  <a:cxn ang="0">
                    <a:pos x="1377" y="362"/>
                  </a:cxn>
                  <a:cxn ang="0">
                    <a:pos x="1436" y="216"/>
                  </a:cxn>
                  <a:cxn ang="0">
                    <a:pos x="1393" y="318"/>
                  </a:cxn>
                  <a:cxn ang="0">
                    <a:pos x="1354" y="284"/>
                  </a:cxn>
                  <a:cxn ang="0">
                    <a:pos x="1436" y="216"/>
                  </a:cxn>
                  <a:cxn ang="0">
                    <a:pos x="1600" y="0"/>
                  </a:cxn>
                </a:cxnLst>
                <a:rect l="0" t="0" r="r" b="b"/>
                <a:pathLst>
                  <a:path w="1600" h="477">
                    <a:moveTo>
                      <a:pt x="0" y="15"/>
                    </a:moveTo>
                    <a:lnTo>
                      <a:pt x="0" y="354"/>
                    </a:lnTo>
                    <a:lnTo>
                      <a:pt x="66" y="354"/>
                    </a:lnTo>
                    <a:lnTo>
                      <a:pt x="68" y="15"/>
                    </a:lnTo>
                    <a:lnTo>
                      <a:pt x="0" y="15"/>
                    </a:lnTo>
                    <a:close/>
                    <a:moveTo>
                      <a:pt x="164" y="140"/>
                    </a:moveTo>
                    <a:lnTo>
                      <a:pt x="166" y="140"/>
                    </a:lnTo>
                    <a:lnTo>
                      <a:pt x="180" y="125"/>
                    </a:lnTo>
                    <a:lnTo>
                      <a:pt x="219" y="108"/>
                    </a:lnTo>
                    <a:lnTo>
                      <a:pt x="241" y="105"/>
                    </a:lnTo>
                    <a:lnTo>
                      <a:pt x="262" y="108"/>
                    </a:lnTo>
                    <a:lnTo>
                      <a:pt x="298" y="125"/>
                    </a:lnTo>
                    <a:lnTo>
                      <a:pt x="310" y="141"/>
                    </a:lnTo>
                    <a:lnTo>
                      <a:pt x="327" y="127"/>
                    </a:lnTo>
                    <a:lnTo>
                      <a:pt x="367" y="108"/>
                    </a:lnTo>
                    <a:lnTo>
                      <a:pt x="389" y="107"/>
                    </a:lnTo>
                    <a:lnTo>
                      <a:pt x="408" y="107"/>
                    </a:lnTo>
                    <a:lnTo>
                      <a:pt x="438" y="120"/>
                    </a:lnTo>
                    <a:lnTo>
                      <a:pt x="459" y="143"/>
                    </a:lnTo>
                    <a:lnTo>
                      <a:pt x="470" y="176"/>
                    </a:lnTo>
                    <a:lnTo>
                      <a:pt x="471" y="196"/>
                    </a:lnTo>
                    <a:lnTo>
                      <a:pt x="471" y="354"/>
                    </a:lnTo>
                    <a:lnTo>
                      <a:pt x="408" y="354"/>
                    </a:lnTo>
                    <a:lnTo>
                      <a:pt x="408" y="208"/>
                    </a:lnTo>
                    <a:lnTo>
                      <a:pt x="406" y="186"/>
                    </a:lnTo>
                    <a:lnTo>
                      <a:pt x="395" y="160"/>
                    </a:lnTo>
                    <a:lnTo>
                      <a:pt x="379" y="150"/>
                    </a:lnTo>
                    <a:lnTo>
                      <a:pt x="367" y="150"/>
                    </a:lnTo>
                    <a:lnTo>
                      <a:pt x="356" y="150"/>
                    </a:lnTo>
                    <a:lnTo>
                      <a:pt x="338" y="157"/>
                    </a:lnTo>
                    <a:lnTo>
                      <a:pt x="326" y="172"/>
                    </a:lnTo>
                    <a:lnTo>
                      <a:pt x="318" y="195"/>
                    </a:lnTo>
                    <a:lnTo>
                      <a:pt x="318" y="210"/>
                    </a:lnTo>
                    <a:lnTo>
                      <a:pt x="317" y="356"/>
                    </a:lnTo>
                    <a:lnTo>
                      <a:pt x="255" y="356"/>
                    </a:lnTo>
                    <a:lnTo>
                      <a:pt x="255" y="208"/>
                    </a:lnTo>
                    <a:lnTo>
                      <a:pt x="254" y="183"/>
                    </a:lnTo>
                    <a:lnTo>
                      <a:pt x="239" y="159"/>
                    </a:lnTo>
                    <a:lnTo>
                      <a:pt x="223" y="150"/>
                    </a:lnTo>
                    <a:lnTo>
                      <a:pt x="213" y="150"/>
                    </a:lnTo>
                    <a:lnTo>
                      <a:pt x="203" y="150"/>
                    </a:lnTo>
                    <a:lnTo>
                      <a:pt x="184" y="159"/>
                    </a:lnTo>
                    <a:lnTo>
                      <a:pt x="173" y="173"/>
                    </a:lnTo>
                    <a:lnTo>
                      <a:pt x="166" y="197"/>
                    </a:lnTo>
                    <a:lnTo>
                      <a:pt x="166" y="212"/>
                    </a:lnTo>
                    <a:lnTo>
                      <a:pt x="164" y="354"/>
                    </a:lnTo>
                    <a:lnTo>
                      <a:pt x="102" y="354"/>
                    </a:lnTo>
                    <a:lnTo>
                      <a:pt x="102" y="111"/>
                    </a:lnTo>
                    <a:lnTo>
                      <a:pt x="164" y="111"/>
                    </a:lnTo>
                    <a:lnTo>
                      <a:pt x="164" y="140"/>
                    </a:lnTo>
                    <a:close/>
                    <a:moveTo>
                      <a:pt x="569" y="112"/>
                    </a:moveTo>
                    <a:lnTo>
                      <a:pt x="506" y="112"/>
                    </a:lnTo>
                    <a:lnTo>
                      <a:pt x="506" y="477"/>
                    </a:lnTo>
                    <a:lnTo>
                      <a:pt x="567" y="477"/>
                    </a:lnTo>
                    <a:lnTo>
                      <a:pt x="569" y="326"/>
                    </a:lnTo>
                    <a:lnTo>
                      <a:pt x="582" y="340"/>
                    </a:lnTo>
                    <a:lnTo>
                      <a:pt x="618" y="360"/>
                    </a:lnTo>
                    <a:lnTo>
                      <a:pt x="639" y="362"/>
                    </a:lnTo>
                    <a:lnTo>
                      <a:pt x="664" y="359"/>
                    </a:lnTo>
                    <a:lnTo>
                      <a:pt x="704" y="337"/>
                    </a:lnTo>
                    <a:lnTo>
                      <a:pt x="733" y="300"/>
                    </a:lnTo>
                    <a:lnTo>
                      <a:pt x="749" y="254"/>
                    </a:lnTo>
                    <a:lnTo>
                      <a:pt x="749" y="229"/>
                    </a:lnTo>
                    <a:lnTo>
                      <a:pt x="749" y="209"/>
                    </a:lnTo>
                    <a:lnTo>
                      <a:pt x="737" y="167"/>
                    </a:lnTo>
                    <a:lnTo>
                      <a:pt x="711" y="131"/>
                    </a:lnTo>
                    <a:lnTo>
                      <a:pt x="671" y="110"/>
                    </a:lnTo>
                    <a:lnTo>
                      <a:pt x="645" y="107"/>
                    </a:lnTo>
                    <a:lnTo>
                      <a:pt x="624" y="108"/>
                    </a:lnTo>
                    <a:lnTo>
                      <a:pt x="583" y="128"/>
                    </a:lnTo>
                    <a:lnTo>
                      <a:pt x="569" y="146"/>
                    </a:lnTo>
                    <a:lnTo>
                      <a:pt x="569" y="146"/>
                    </a:lnTo>
                    <a:lnTo>
                      <a:pt x="569" y="112"/>
                    </a:lnTo>
                    <a:close/>
                    <a:moveTo>
                      <a:pt x="629" y="146"/>
                    </a:moveTo>
                    <a:lnTo>
                      <a:pt x="642" y="147"/>
                    </a:lnTo>
                    <a:lnTo>
                      <a:pt x="663" y="161"/>
                    </a:lnTo>
                    <a:lnTo>
                      <a:pt x="675" y="184"/>
                    </a:lnTo>
                    <a:lnTo>
                      <a:pt x="683" y="213"/>
                    </a:lnTo>
                    <a:lnTo>
                      <a:pt x="683" y="229"/>
                    </a:lnTo>
                    <a:lnTo>
                      <a:pt x="681" y="262"/>
                    </a:lnTo>
                    <a:lnTo>
                      <a:pt x="663" y="305"/>
                    </a:lnTo>
                    <a:lnTo>
                      <a:pt x="641" y="321"/>
                    </a:lnTo>
                    <a:lnTo>
                      <a:pt x="627" y="323"/>
                    </a:lnTo>
                    <a:lnTo>
                      <a:pt x="614" y="321"/>
                    </a:lnTo>
                    <a:lnTo>
                      <a:pt x="593" y="310"/>
                    </a:lnTo>
                    <a:lnTo>
                      <a:pt x="578" y="287"/>
                    </a:lnTo>
                    <a:lnTo>
                      <a:pt x="569" y="255"/>
                    </a:lnTo>
                    <a:lnTo>
                      <a:pt x="569" y="236"/>
                    </a:lnTo>
                    <a:lnTo>
                      <a:pt x="569" y="216"/>
                    </a:lnTo>
                    <a:lnTo>
                      <a:pt x="578" y="183"/>
                    </a:lnTo>
                    <a:lnTo>
                      <a:pt x="592" y="160"/>
                    </a:lnTo>
                    <a:lnTo>
                      <a:pt x="615" y="147"/>
                    </a:lnTo>
                    <a:lnTo>
                      <a:pt x="629" y="146"/>
                    </a:lnTo>
                    <a:close/>
                    <a:moveTo>
                      <a:pt x="992" y="241"/>
                    </a:moveTo>
                    <a:lnTo>
                      <a:pt x="992" y="213"/>
                    </a:lnTo>
                    <a:lnTo>
                      <a:pt x="982" y="166"/>
                    </a:lnTo>
                    <a:lnTo>
                      <a:pt x="958" y="130"/>
                    </a:lnTo>
                    <a:lnTo>
                      <a:pt x="919" y="110"/>
                    </a:lnTo>
                    <a:lnTo>
                      <a:pt x="893" y="107"/>
                    </a:lnTo>
                    <a:lnTo>
                      <a:pt x="867" y="108"/>
                    </a:lnTo>
                    <a:lnTo>
                      <a:pt x="824" y="125"/>
                    </a:lnTo>
                    <a:lnTo>
                      <a:pt x="792" y="157"/>
                    </a:lnTo>
                    <a:lnTo>
                      <a:pt x="773" y="202"/>
                    </a:lnTo>
                    <a:lnTo>
                      <a:pt x="772" y="229"/>
                    </a:lnTo>
                    <a:lnTo>
                      <a:pt x="773" y="259"/>
                    </a:lnTo>
                    <a:lnTo>
                      <a:pt x="792" y="307"/>
                    </a:lnTo>
                    <a:lnTo>
                      <a:pt x="825" y="341"/>
                    </a:lnTo>
                    <a:lnTo>
                      <a:pt x="870" y="360"/>
                    </a:lnTo>
                    <a:lnTo>
                      <a:pt x="896" y="362"/>
                    </a:lnTo>
                    <a:lnTo>
                      <a:pt x="917" y="362"/>
                    </a:lnTo>
                    <a:lnTo>
                      <a:pt x="965" y="349"/>
                    </a:lnTo>
                    <a:lnTo>
                      <a:pt x="989" y="336"/>
                    </a:lnTo>
                    <a:lnTo>
                      <a:pt x="971" y="301"/>
                    </a:lnTo>
                    <a:lnTo>
                      <a:pt x="958" y="308"/>
                    </a:lnTo>
                    <a:lnTo>
                      <a:pt x="925" y="320"/>
                    </a:lnTo>
                    <a:lnTo>
                      <a:pt x="907" y="320"/>
                    </a:lnTo>
                    <a:lnTo>
                      <a:pt x="893" y="320"/>
                    </a:lnTo>
                    <a:lnTo>
                      <a:pt x="868" y="307"/>
                    </a:lnTo>
                    <a:lnTo>
                      <a:pt x="850" y="287"/>
                    </a:lnTo>
                    <a:lnTo>
                      <a:pt x="840" y="258"/>
                    </a:lnTo>
                    <a:lnTo>
                      <a:pt x="838" y="241"/>
                    </a:lnTo>
                    <a:lnTo>
                      <a:pt x="992" y="241"/>
                    </a:lnTo>
                    <a:close/>
                    <a:moveTo>
                      <a:pt x="840" y="206"/>
                    </a:moveTo>
                    <a:lnTo>
                      <a:pt x="840" y="193"/>
                    </a:lnTo>
                    <a:lnTo>
                      <a:pt x="847" y="172"/>
                    </a:lnTo>
                    <a:lnTo>
                      <a:pt x="858" y="154"/>
                    </a:lnTo>
                    <a:lnTo>
                      <a:pt x="879" y="144"/>
                    </a:lnTo>
                    <a:lnTo>
                      <a:pt x="892" y="143"/>
                    </a:lnTo>
                    <a:lnTo>
                      <a:pt x="903" y="144"/>
                    </a:lnTo>
                    <a:lnTo>
                      <a:pt x="919" y="153"/>
                    </a:lnTo>
                    <a:lnTo>
                      <a:pt x="933" y="179"/>
                    </a:lnTo>
                    <a:lnTo>
                      <a:pt x="933" y="206"/>
                    </a:lnTo>
                    <a:lnTo>
                      <a:pt x="840" y="206"/>
                    </a:lnTo>
                    <a:close/>
                    <a:moveTo>
                      <a:pt x="1086" y="157"/>
                    </a:moveTo>
                    <a:lnTo>
                      <a:pt x="1086" y="157"/>
                    </a:lnTo>
                    <a:lnTo>
                      <a:pt x="1099" y="137"/>
                    </a:lnTo>
                    <a:lnTo>
                      <a:pt x="1106" y="128"/>
                    </a:lnTo>
                    <a:lnTo>
                      <a:pt x="1126" y="110"/>
                    </a:lnTo>
                    <a:lnTo>
                      <a:pt x="1139" y="108"/>
                    </a:lnTo>
                    <a:lnTo>
                      <a:pt x="1151" y="110"/>
                    </a:lnTo>
                    <a:lnTo>
                      <a:pt x="1172" y="120"/>
                    </a:lnTo>
                    <a:lnTo>
                      <a:pt x="1182" y="130"/>
                    </a:lnTo>
                    <a:lnTo>
                      <a:pt x="1158" y="174"/>
                    </a:lnTo>
                    <a:lnTo>
                      <a:pt x="1145" y="167"/>
                    </a:lnTo>
                    <a:lnTo>
                      <a:pt x="1129" y="166"/>
                    </a:lnTo>
                    <a:lnTo>
                      <a:pt x="1121" y="167"/>
                    </a:lnTo>
                    <a:lnTo>
                      <a:pt x="1106" y="174"/>
                    </a:lnTo>
                    <a:lnTo>
                      <a:pt x="1093" y="190"/>
                    </a:lnTo>
                    <a:lnTo>
                      <a:pt x="1086" y="218"/>
                    </a:lnTo>
                    <a:lnTo>
                      <a:pt x="1086" y="236"/>
                    </a:lnTo>
                    <a:lnTo>
                      <a:pt x="1086" y="357"/>
                    </a:lnTo>
                    <a:lnTo>
                      <a:pt x="1023" y="357"/>
                    </a:lnTo>
                    <a:lnTo>
                      <a:pt x="1023" y="114"/>
                    </a:lnTo>
                    <a:lnTo>
                      <a:pt x="1086" y="114"/>
                    </a:lnTo>
                    <a:lnTo>
                      <a:pt x="1086" y="156"/>
                    </a:lnTo>
                    <a:lnTo>
                      <a:pt x="1086" y="157"/>
                    </a:lnTo>
                    <a:close/>
                    <a:moveTo>
                      <a:pt x="1197" y="40"/>
                    </a:moveTo>
                    <a:lnTo>
                      <a:pt x="1198" y="28"/>
                    </a:lnTo>
                    <a:lnTo>
                      <a:pt x="1218" y="6"/>
                    </a:lnTo>
                    <a:lnTo>
                      <a:pt x="1233" y="3"/>
                    </a:lnTo>
                    <a:lnTo>
                      <a:pt x="1249" y="6"/>
                    </a:lnTo>
                    <a:lnTo>
                      <a:pt x="1270" y="28"/>
                    </a:lnTo>
                    <a:lnTo>
                      <a:pt x="1272" y="40"/>
                    </a:lnTo>
                    <a:lnTo>
                      <a:pt x="1270" y="56"/>
                    </a:lnTo>
                    <a:lnTo>
                      <a:pt x="1250" y="79"/>
                    </a:lnTo>
                    <a:lnTo>
                      <a:pt x="1234" y="82"/>
                    </a:lnTo>
                    <a:lnTo>
                      <a:pt x="1218" y="79"/>
                    </a:lnTo>
                    <a:lnTo>
                      <a:pt x="1198" y="56"/>
                    </a:lnTo>
                    <a:lnTo>
                      <a:pt x="1197" y="40"/>
                    </a:lnTo>
                    <a:close/>
                    <a:moveTo>
                      <a:pt x="1266" y="114"/>
                    </a:moveTo>
                    <a:lnTo>
                      <a:pt x="1265" y="357"/>
                    </a:lnTo>
                    <a:lnTo>
                      <a:pt x="1203" y="357"/>
                    </a:lnTo>
                    <a:lnTo>
                      <a:pt x="1203" y="114"/>
                    </a:lnTo>
                    <a:lnTo>
                      <a:pt x="1266" y="114"/>
                    </a:lnTo>
                    <a:close/>
                    <a:moveTo>
                      <a:pt x="1434" y="321"/>
                    </a:moveTo>
                    <a:lnTo>
                      <a:pt x="1436" y="341"/>
                    </a:lnTo>
                    <a:lnTo>
                      <a:pt x="1440" y="357"/>
                    </a:lnTo>
                    <a:lnTo>
                      <a:pt x="1508" y="357"/>
                    </a:lnTo>
                    <a:lnTo>
                      <a:pt x="1499" y="329"/>
                    </a:lnTo>
                    <a:lnTo>
                      <a:pt x="1498" y="298"/>
                    </a:lnTo>
                    <a:lnTo>
                      <a:pt x="1498" y="199"/>
                    </a:lnTo>
                    <a:lnTo>
                      <a:pt x="1496" y="173"/>
                    </a:lnTo>
                    <a:lnTo>
                      <a:pt x="1479" y="137"/>
                    </a:lnTo>
                    <a:lnTo>
                      <a:pt x="1452" y="117"/>
                    </a:lnTo>
                    <a:lnTo>
                      <a:pt x="1419" y="108"/>
                    </a:lnTo>
                    <a:lnTo>
                      <a:pt x="1401" y="108"/>
                    </a:lnTo>
                    <a:lnTo>
                      <a:pt x="1377" y="110"/>
                    </a:lnTo>
                    <a:lnTo>
                      <a:pt x="1332" y="125"/>
                    </a:lnTo>
                    <a:lnTo>
                      <a:pt x="1311" y="141"/>
                    </a:lnTo>
                    <a:lnTo>
                      <a:pt x="1331" y="172"/>
                    </a:lnTo>
                    <a:lnTo>
                      <a:pt x="1344" y="161"/>
                    </a:lnTo>
                    <a:lnTo>
                      <a:pt x="1374" y="148"/>
                    </a:lnTo>
                    <a:lnTo>
                      <a:pt x="1393" y="147"/>
                    </a:lnTo>
                    <a:lnTo>
                      <a:pt x="1409" y="148"/>
                    </a:lnTo>
                    <a:lnTo>
                      <a:pt x="1432" y="169"/>
                    </a:lnTo>
                    <a:lnTo>
                      <a:pt x="1436" y="184"/>
                    </a:lnTo>
                    <a:lnTo>
                      <a:pt x="1380" y="200"/>
                    </a:lnTo>
                    <a:lnTo>
                      <a:pt x="1361" y="208"/>
                    </a:lnTo>
                    <a:lnTo>
                      <a:pt x="1328" y="223"/>
                    </a:lnTo>
                    <a:lnTo>
                      <a:pt x="1305" y="245"/>
                    </a:lnTo>
                    <a:lnTo>
                      <a:pt x="1293" y="272"/>
                    </a:lnTo>
                    <a:lnTo>
                      <a:pt x="1292" y="290"/>
                    </a:lnTo>
                    <a:lnTo>
                      <a:pt x="1293" y="305"/>
                    </a:lnTo>
                    <a:lnTo>
                      <a:pt x="1303" y="333"/>
                    </a:lnTo>
                    <a:lnTo>
                      <a:pt x="1322" y="352"/>
                    </a:lnTo>
                    <a:lnTo>
                      <a:pt x="1347" y="362"/>
                    </a:lnTo>
                    <a:lnTo>
                      <a:pt x="1360" y="363"/>
                    </a:lnTo>
                    <a:lnTo>
                      <a:pt x="1377" y="362"/>
                    </a:lnTo>
                    <a:lnTo>
                      <a:pt x="1407" y="344"/>
                    </a:lnTo>
                    <a:lnTo>
                      <a:pt x="1420" y="334"/>
                    </a:lnTo>
                    <a:lnTo>
                      <a:pt x="1434" y="321"/>
                    </a:lnTo>
                    <a:close/>
                    <a:moveTo>
                      <a:pt x="1436" y="216"/>
                    </a:moveTo>
                    <a:lnTo>
                      <a:pt x="1437" y="242"/>
                    </a:lnTo>
                    <a:lnTo>
                      <a:pt x="1429" y="281"/>
                    </a:lnTo>
                    <a:lnTo>
                      <a:pt x="1411" y="307"/>
                    </a:lnTo>
                    <a:lnTo>
                      <a:pt x="1393" y="318"/>
                    </a:lnTo>
                    <a:lnTo>
                      <a:pt x="1383" y="320"/>
                    </a:lnTo>
                    <a:lnTo>
                      <a:pt x="1371" y="318"/>
                    </a:lnTo>
                    <a:lnTo>
                      <a:pt x="1357" y="300"/>
                    </a:lnTo>
                    <a:lnTo>
                      <a:pt x="1354" y="284"/>
                    </a:lnTo>
                    <a:lnTo>
                      <a:pt x="1357" y="264"/>
                    </a:lnTo>
                    <a:lnTo>
                      <a:pt x="1380" y="236"/>
                    </a:lnTo>
                    <a:lnTo>
                      <a:pt x="1401" y="228"/>
                    </a:lnTo>
                    <a:lnTo>
                      <a:pt x="1436" y="216"/>
                    </a:lnTo>
                    <a:close/>
                    <a:moveTo>
                      <a:pt x="1538" y="0"/>
                    </a:moveTo>
                    <a:lnTo>
                      <a:pt x="1537" y="359"/>
                    </a:lnTo>
                    <a:lnTo>
                      <a:pt x="1600" y="359"/>
                    </a:lnTo>
                    <a:lnTo>
                      <a:pt x="1600" y="0"/>
                    </a:lnTo>
                    <a:lnTo>
                      <a:pt x="1538" y="0"/>
                    </a:lnTo>
                    <a:close/>
                  </a:path>
                </a:pathLst>
              </a:custGeom>
              <a:solidFill>
                <a:srgbClr val="0054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0" name="Freeform 119"/>
              <p:cNvSpPr>
                <a:spLocks noEditPoints="1"/>
              </p:cNvSpPr>
              <p:nvPr/>
            </p:nvSpPr>
            <p:spPr bwMode="auto">
              <a:xfrm>
                <a:off x="4198938" y="5368925"/>
                <a:ext cx="784225" cy="254000"/>
              </a:xfrm>
              <a:custGeom>
                <a:avLst/>
                <a:gdLst/>
                <a:ahLst/>
                <a:cxnLst>
                  <a:cxn ang="0">
                    <a:pos x="189" y="58"/>
                  </a:cxn>
                  <a:cxn ang="0">
                    <a:pos x="74" y="156"/>
                  </a:cxn>
                  <a:cxn ang="0">
                    <a:pos x="124" y="294"/>
                  </a:cxn>
                  <a:cxn ang="0">
                    <a:pos x="244" y="302"/>
                  </a:cxn>
                  <a:cxn ang="0">
                    <a:pos x="212" y="360"/>
                  </a:cxn>
                  <a:cxn ang="0">
                    <a:pos x="93" y="340"/>
                  </a:cxn>
                  <a:cxn ang="0">
                    <a:pos x="0" y="183"/>
                  </a:cxn>
                  <a:cxn ang="0">
                    <a:pos x="129" y="17"/>
                  </a:cxn>
                  <a:cxn ang="0">
                    <a:pos x="261" y="26"/>
                  </a:cxn>
                  <a:cxn ang="0">
                    <a:pos x="428" y="360"/>
                  </a:cxn>
                  <a:cxn ang="0">
                    <a:pos x="525" y="232"/>
                  </a:cxn>
                  <a:cxn ang="0">
                    <a:pos x="425" y="108"/>
                  </a:cxn>
                  <a:cxn ang="0">
                    <a:pos x="299" y="157"/>
                  </a:cxn>
                  <a:cxn ang="0">
                    <a:pos x="296" y="307"/>
                  </a:cxn>
                  <a:cxn ang="0">
                    <a:pos x="401" y="326"/>
                  </a:cxn>
                  <a:cxn ang="0">
                    <a:pos x="343" y="232"/>
                  </a:cxn>
                  <a:cxn ang="0">
                    <a:pos x="401" y="143"/>
                  </a:cxn>
                  <a:cxn ang="0">
                    <a:pos x="458" y="232"/>
                  </a:cxn>
                  <a:cxn ang="0">
                    <a:pos x="401" y="326"/>
                  </a:cxn>
                  <a:cxn ang="0">
                    <a:pos x="615" y="0"/>
                  </a:cxn>
                  <a:cxn ang="0">
                    <a:pos x="718" y="357"/>
                  </a:cxn>
                  <a:cxn ang="0">
                    <a:pos x="965" y="215"/>
                  </a:cxn>
                  <a:cxn ang="0">
                    <a:pos x="865" y="108"/>
                  </a:cxn>
                  <a:cxn ang="0">
                    <a:pos x="745" y="203"/>
                  </a:cxn>
                  <a:cxn ang="0">
                    <a:pos x="797" y="343"/>
                  </a:cxn>
                  <a:cxn ang="0">
                    <a:pos x="937" y="349"/>
                  </a:cxn>
                  <a:cxn ang="0">
                    <a:pos x="898" y="320"/>
                  </a:cxn>
                  <a:cxn ang="0">
                    <a:pos x="821" y="287"/>
                  </a:cxn>
                  <a:cxn ang="0">
                    <a:pos x="813" y="206"/>
                  </a:cxn>
                  <a:cxn ang="0">
                    <a:pos x="852" y="145"/>
                  </a:cxn>
                  <a:cxn ang="0">
                    <a:pos x="905" y="180"/>
                  </a:cxn>
                  <a:cxn ang="0">
                    <a:pos x="1480" y="216"/>
                  </a:cxn>
                  <a:cxn ang="0">
                    <a:pos x="1379" y="109"/>
                  </a:cxn>
                  <a:cxn ang="0">
                    <a:pos x="1259" y="205"/>
                  </a:cxn>
                  <a:cxn ang="0">
                    <a:pos x="1311" y="344"/>
                  </a:cxn>
                  <a:cxn ang="0">
                    <a:pos x="1451" y="350"/>
                  </a:cxn>
                  <a:cxn ang="0">
                    <a:pos x="1412" y="321"/>
                  </a:cxn>
                  <a:cxn ang="0">
                    <a:pos x="1336" y="288"/>
                  </a:cxn>
                  <a:cxn ang="0">
                    <a:pos x="1327" y="207"/>
                  </a:cxn>
                  <a:cxn ang="0">
                    <a:pos x="1366" y="147"/>
                  </a:cxn>
                  <a:cxn ang="0">
                    <a:pos x="1419" y="181"/>
                  </a:cxn>
                  <a:cxn ang="0">
                    <a:pos x="1170" y="115"/>
                  </a:cxn>
                  <a:cxn ang="0">
                    <a:pos x="1119" y="111"/>
                  </a:cxn>
                  <a:cxn ang="0">
                    <a:pos x="1006" y="166"/>
                  </a:cxn>
                  <a:cxn ang="0">
                    <a:pos x="1003" y="310"/>
                  </a:cxn>
                  <a:cxn ang="0">
                    <a:pos x="1117" y="362"/>
                  </a:cxn>
                  <a:cxn ang="0">
                    <a:pos x="1168" y="356"/>
                  </a:cxn>
                  <a:cxn ang="0">
                    <a:pos x="1109" y="436"/>
                  </a:cxn>
                  <a:cxn ang="0">
                    <a:pos x="1013" y="416"/>
                  </a:cxn>
                  <a:cxn ang="0">
                    <a:pos x="1099" y="480"/>
                  </a:cxn>
                  <a:cxn ang="0">
                    <a:pos x="1230" y="374"/>
                  </a:cxn>
                  <a:cxn ang="0">
                    <a:pos x="1125" y="148"/>
                  </a:cxn>
                  <a:cxn ang="0">
                    <a:pos x="1168" y="229"/>
                  </a:cxn>
                  <a:cxn ang="0">
                    <a:pos x="1124" y="323"/>
                  </a:cxn>
                  <a:cxn ang="0">
                    <a:pos x="1062" y="282"/>
                  </a:cxn>
                  <a:cxn ang="0">
                    <a:pos x="1062" y="184"/>
                  </a:cxn>
                </a:cxnLst>
                <a:rect l="0" t="0" r="r" b="b"/>
                <a:pathLst>
                  <a:path w="1480" h="480">
                    <a:moveTo>
                      <a:pt x="258" y="78"/>
                    </a:moveTo>
                    <a:lnTo>
                      <a:pt x="244" y="71"/>
                    </a:lnTo>
                    <a:lnTo>
                      <a:pt x="209" y="59"/>
                    </a:lnTo>
                    <a:lnTo>
                      <a:pt x="189" y="58"/>
                    </a:lnTo>
                    <a:lnTo>
                      <a:pt x="165" y="59"/>
                    </a:lnTo>
                    <a:lnTo>
                      <a:pt x="121" y="76"/>
                    </a:lnTo>
                    <a:lnTo>
                      <a:pt x="90" y="109"/>
                    </a:lnTo>
                    <a:lnTo>
                      <a:pt x="74" y="156"/>
                    </a:lnTo>
                    <a:lnTo>
                      <a:pt x="71" y="184"/>
                    </a:lnTo>
                    <a:lnTo>
                      <a:pt x="74" y="213"/>
                    </a:lnTo>
                    <a:lnTo>
                      <a:pt x="91" y="261"/>
                    </a:lnTo>
                    <a:lnTo>
                      <a:pt x="124" y="294"/>
                    </a:lnTo>
                    <a:lnTo>
                      <a:pt x="166" y="311"/>
                    </a:lnTo>
                    <a:lnTo>
                      <a:pt x="191" y="313"/>
                    </a:lnTo>
                    <a:lnTo>
                      <a:pt x="209" y="313"/>
                    </a:lnTo>
                    <a:lnTo>
                      <a:pt x="244" y="302"/>
                    </a:lnTo>
                    <a:lnTo>
                      <a:pt x="257" y="295"/>
                    </a:lnTo>
                    <a:lnTo>
                      <a:pt x="276" y="338"/>
                    </a:lnTo>
                    <a:lnTo>
                      <a:pt x="258" y="347"/>
                    </a:lnTo>
                    <a:lnTo>
                      <a:pt x="212" y="360"/>
                    </a:lnTo>
                    <a:lnTo>
                      <a:pt x="188" y="362"/>
                    </a:lnTo>
                    <a:lnTo>
                      <a:pt x="166" y="360"/>
                    </a:lnTo>
                    <a:lnTo>
                      <a:pt x="127" y="354"/>
                    </a:lnTo>
                    <a:lnTo>
                      <a:pt x="93" y="340"/>
                    </a:lnTo>
                    <a:lnTo>
                      <a:pt x="64" y="321"/>
                    </a:lnTo>
                    <a:lnTo>
                      <a:pt x="28" y="284"/>
                    </a:lnTo>
                    <a:lnTo>
                      <a:pt x="3" y="220"/>
                    </a:lnTo>
                    <a:lnTo>
                      <a:pt x="0" y="183"/>
                    </a:lnTo>
                    <a:lnTo>
                      <a:pt x="3" y="148"/>
                    </a:lnTo>
                    <a:lnTo>
                      <a:pt x="29" y="86"/>
                    </a:lnTo>
                    <a:lnTo>
                      <a:pt x="78" y="39"/>
                    </a:lnTo>
                    <a:lnTo>
                      <a:pt x="129" y="17"/>
                    </a:lnTo>
                    <a:lnTo>
                      <a:pt x="168" y="10"/>
                    </a:lnTo>
                    <a:lnTo>
                      <a:pt x="189" y="10"/>
                    </a:lnTo>
                    <a:lnTo>
                      <a:pt x="215" y="12"/>
                    </a:lnTo>
                    <a:lnTo>
                      <a:pt x="261" y="26"/>
                    </a:lnTo>
                    <a:lnTo>
                      <a:pt x="278" y="36"/>
                    </a:lnTo>
                    <a:lnTo>
                      <a:pt x="258" y="78"/>
                    </a:lnTo>
                    <a:close/>
                    <a:moveTo>
                      <a:pt x="401" y="362"/>
                    </a:moveTo>
                    <a:lnTo>
                      <a:pt x="428" y="360"/>
                    </a:lnTo>
                    <a:lnTo>
                      <a:pt x="473" y="341"/>
                    </a:lnTo>
                    <a:lnTo>
                      <a:pt x="506" y="307"/>
                    </a:lnTo>
                    <a:lnTo>
                      <a:pt x="523" y="259"/>
                    </a:lnTo>
                    <a:lnTo>
                      <a:pt x="525" y="232"/>
                    </a:lnTo>
                    <a:lnTo>
                      <a:pt x="523" y="203"/>
                    </a:lnTo>
                    <a:lnTo>
                      <a:pt x="503" y="157"/>
                    </a:lnTo>
                    <a:lnTo>
                      <a:pt x="469" y="125"/>
                    </a:lnTo>
                    <a:lnTo>
                      <a:pt x="425" y="108"/>
                    </a:lnTo>
                    <a:lnTo>
                      <a:pt x="401" y="107"/>
                    </a:lnTo>
                    <a:lnTo>
                      <a:pt x="378" y="108"/>
                    </a:lnTo>
                    <a:lnTo>
                      <a:pt x="333" y="125"/>
                    </a:lnTo>
                    <a:lnTo>
                      <a:pt x="299" y="157"/>
                    </a:lnTo>
                    <a:lnTo>
                      <a:pt x="278" y="203"/>
                    </a:lnTo>
                    <a:lnTo>
                      <a:pt x="277" y="232"/>
                    </a:lnTo>
                    <a:lnTo>
                      <a:pt x="278" y="259"/>
                    </a:lnTo>
                    <a:lnTo>
                      <a:pt x="296" y="307"/>
                    </a:lnTo>
                    <a:lnTo>
                      <a:pt x="329" y="341"/>
                    </a:lnTo>
                    <a:lnTo>
                      <a:pt x="373" y="360"/>
                    </a:lnTo>
                    <a:lnTo>
                      <a:pt x="401" y="362"/>
                    </a:lnTo>
                    <a:close/>
                    <a:moveTo>
                      <a:pt x="401" y="326"/>
                    </a:moveTo>
                    <a:lnTo>
                      <a:pt x="385" y="324"/>
                    </a:lnTo>
                    <a:lnTo>
                      <a:pt x="362" y="308"/>
                    </a:lnTo>
                    <a:lnTo>
                      <a:pt x="345" y="265"/>
                    </a:lnTo>
                    <a:lnTo>
                      <a:pt x="343" y="232"/>
                    </a:lnTo>
                    <a:lnTo>
                      <a:pt x="345" y="200"/>
                    </a:lnTo>
                    <a:lnTo>
                      <a:pt x="363" y="160"/>
                    </a:lnTo>
                    <a:lnTo>
                      <a:pt x="386" y="144"/>
                    </a:lnTo>
                    <a:lnTo>
                      <a:pt x="401" y="143"/>
                    </a:lnTo>
                    <a:lnTo>
                      <a:pt x="417" y="144"/>
                    </a:lnTo>
                    <a:lnTo>
                      <a:pt x="438" y="160"/>
                    </a:lnTo>
                    <a:lnTo>
                      <a:pt x="457" y="200"/>
                    </a:lnTo>
                    <a:lnTo>
                      <a:pt x="458" y="232"/>
                    </a:lnTo>
                    <a:lnTo>
                      <a:pt x="457" y="265"/>
                    </a:lnTo>
                    <a:lnTo>
                      <a:pt x="440" y="308"/>
                    </a:lnTo>
                    <a:lnTo>
                      <a:pt x="417" y="324"/>
                    </a:lnTo>
                    <a:lnTo>
                      <a:pt x="401" y="326"/>
                    </a:lnTo>
                    <a:close/>
                    <a:moveTo>
                      <a:pt x="554" y="0"/>
                    </a:moveTo>
                    <a:lnTo>
                      <a:pt x="552" y="357"/>
                    </a:lnTo>
                    <a:lnTo>
                      <a:pt x="615" y="357"/>
                    </a:lnTo>
                    <a:lnTo>
                      <a:pt x="615" y="0"/>
                    </a:lnTo>
                    <a:lnTo>
                      <a:pt x="554" y="0"/>
                    </a:lnTo>
                    <a:close/>
                    <a:moveTo>
                      <a:pt x="656" y="0"/>
                    </a:moveTo>
                    <a:lnTo>
                      <a:pt x="654" y="357"/>
                    </a:lnTo>
                    <a:lnTo>
                      <a:pt x="718" y="357"/>
                    </a:lnTo>
                    <a:lnTo>
                      <a:pt x="719" y="0"/>
                    </a:lnTo>
                    <a:lnTo>
                      <a:pt x="656" y="0"/>
                    </a:lnTo>
                    <a:close/>
                    <a:moveTo>
                      <a:pt x="964" y="242"/>
                    </a:moveTo>
                    <a:lnTo>
                      <a:pt x="965" y="215"/>
                    </a:lnTo>
                    <a:lnTo>
                      <a:pt x="955" y="167"/>
                    </a:lnTo>
                    <a:lnTo>
                      <a:pt x="931" y="131"/>
                    </a:lnTo>
                    <a:lnTo>
                      <a:pt x="892" y="111"/>
                    </a:lnTo>
                    <a:lnTo>
                      <a:pt x="865" y="108"/>
                    </a:lnTo>
                    <a:lnTo>
                      <a:pt x="840" y="109"/>
                    </a:lnTo>
                    <a:lnTo>
                      <a:pt x="797" y="127"/>
                    </a:lnTo>
                    <a:lnTo>
                      <a:pt x="764" y="158"/>
                    </a:lnTo>
                    <a:lnTo>
                      <a:pt x="745" y="203"/>
                    </a:lnTo>
                    <a:lnTo>
                      <a:pt x="744" y="230"/>
                    </a:lnTo>
                    <a:lnTo>
                      <a:pt x="745" y="259"/>
                    </a:lnTo>
                    <a:lnTo>
                      <a:pt x="764" y="308"/>
                    </a:lnTo>
                    <a:lnTo>
                      <a:pt x="797" y="343"/>
                    </a:lnTo>
                    <a:lnTo>
                      <a:pt x="843" y="362"/>
                    </a:lnTo>
                    <a:lnTo>
                      <a:pt x="869" y="363"/>
                    </a:lnTo>
                    <a:lnTo>
                      <a:pt x="889" y="362"/>
                    </a:lnTo>
                    <a:lnTo>
                      <a:pt x="937" y="349"/>
                    </a:lnTo>
                    <a:lnTo>
                      <a:pt x="961" y="336"/>
                    </a:lnTo>
                    <a:lnTo>
                      <a:pt x="944" y="302"/>
                    </a:lnTo>
                    <a:lnTo>
                      <a:pt x="931" y="310"/>
                    </a:lnTo>
                    <a:lnTo>
                      <a:pt x="898" y="320"/>
                    </a:lnTo>
                    <a:lnTo>
                      <a:pt x="880" y="321"/>
                    </a:lnTo>
                    <a:lnTo>
                      <a:pt x="866" y="320"/>
                    </a:lnTo>
                    <a:lnTo>
                      <a:pt x="840" y="308"/>
                    </a:lnTo>
                    <a:lnTo>
                      <a:pt x="821" y="287"/>
                    </a:lnTo>
                    <a:lnTo>
                      <a:pt x="811" y="258"/>
                    </a:lnTo>
                    <a:lnTo>
                      <a:pt x="811" y="242"/>
                    </a:lnTo>
                    <a:lnTo>
                      <a:pt x="964" y="242"/>
                    </a:lnTo>
                    <a:close/>
                    <a:moveTo>
                      <a:pt x="813" y="206"/>
                    </a:moveTo>
                    <a:lnTo>
                      <a:pt x="813" y="194"/>
                    </a:lnTo>
                    <a:lnTo>
                      <a:pt x="818" y="173"/>
                    </a:lnTo>
                    <a:lnTo>
                      <a:pt x="831" y="156"/>
                    </a:lnTo>
                    <a:lnTo>
                      <a:pt x="852" y="145"/>
                    </a:lnTo>
                    <a:lnTo>
                      <a:pt x="865" y="144"/>
                    </a:lnTo>
                    <a:lnTo>
                      <a:pt x="875" y="145"/>
                    </a:lnTo>
                    <a:lnTo>
                      <a:pt x="892" y="154"/>
                    </a:lnTo>
                    <a:lnTo>
                      <a:pt x="905" y="180"/>
                    </a:lnTo>
                    <a:lnTo>
                      <a:pt x="905" y="206"/>
                    </a:lnTo>
                    <a:lnTo>
                      <a:pt x="813" y="206"/>
                    </a:lnTo>
                    <a:close/>
                    <a:moveTo>
                      <a:pt x="1478" y="243"/>
                    </a:moveTo>
                    <a:lnTo>
                      <a:pt x="1480" y="216"/>
                    </a:lnTo>
                    <a:lnTo>
                      <a:pt x="1469" y="169"/>
                    </a:lnTo>
                    <a:lnTo>
                      <a:pt x="1445" y="133"/>
                    </a:lnTo>
                    <a:lnTo>
                      <a:pt x="1405" y="111"/>
                    </a:lnTo>
                    <a:lnTo>
                      <a:pt x="1379" y="109"/>
                    </a:lnTo>
                    <a:lnTo>
                      <a:pt x="1354" y="111"/>
                    </a:lnTo>
                    <a:lnTo>
                      <a:pt x="1311" y="128"/>
                    </a:lnTo>
                    <a:lnTo>
                      <a:pt x="1278" y="160"/>
                    </a:lnTo>
                    <a:lnTo>
                      <a:pt x="1259" y="205"/>
                    </a:lnTo>
                    <a:lnTo>
                      <a:pt x="1258" y="232"/>
                    </a:lnTo>
                    <a:lnTo>
                      <a:pt x="1259" y="261"/>
                    </a:lnTo>
                    <a:lnTo>
                      <a:pt x="1278" y="310"/>
                    </a:lnTo>
                    <a:lnTo>
                      <a:pt x="1311" y="344"/>
                    </a:lnTo>
                    <a:lnTo>
                      <a:pt x="1357" y="363"/>
                    </a:lnTo>
                    <a:lnTo>
                      <a:pt x="1383" y="364"/>
                    </a:lnTo>
                    <a:lnTo>
                      <a:pt x="1403" y="363"/>
                    </a:lnTo>
                    <a:lnTo>
                      <a:pt x="1451" y="350"/>
                    </a:lnTo>
                    <a:lnTo>
                      <a:pt x="1475" y="337"/>
                    </a:lnTo>
                    <a:lnTo>
                      <a:pt x="1458" y="302"/>
                    </a:lnTo>
                    <a:lnTo>
                      <a:pt x="1445" y="311"/>
                    </a:lnTo>
                    <a:lnTo>
                      <a:pt x="1412" y="321"/>
                    </a:lnTo>
                    <a:lnTo>
                      <a:pt x="1395" y="323"/>
                    </a:lnTo>
                    <a:lnTo>
                      <a:pt x="1380" y="321"/>
                    </a:lnTo>
                    <a:lnTo>
                      <a:pt x="1354" y="310"/>
                    </a:lnTo>
                    <a:lnTo>
                      <a:pt x="1336" y="288"/>
                    </a:lnTo>
                    <a:lnTo>
                      <a:pt x="1325" y="259"/>
                    </a:lnTo>
                    <a:lnTo>
                      <a:pt x="1325" y="242"/>
                    </a:lnTo>
                    <a:lnTo>
                      <a:pt x="1478" y="243"/>
                    </a:lnTo>
                    <a:close/>
                    <a:moveTo>
                      <a:pt x="1327" y="207"/>
                    </a:moveTo>
                    <a:lnTo>
                      <a:pt x="1327" y="196"/>
                    </a:lnTo>
                    <a:lnTo>
                      <a:pt x="1333" y="173"/>
                    </a:lnTo>
                    <a:lnTo>
                      <a:pt x="1346" y="156"/>
                    </a:lnTo>
                    <a:lnTo>
                      <a:pt x="1366" y="147"/>
                    </a:lnTo>
                    <a:lnTo>
                      <a:pt x="1377" y="145"/>
                    </a:lnTo>
                    <a:lnTo>
                      <a:pt x="1389" y="147"/>
                    </a:lnTo>
                    <a:lnTo>
                      <a:pt x="1406" y="156"/>
                    </a:lnTo>
                    <a:lnTo>
                      <a:pt x="1419" y="181"/>
                    </a:lnTo>
                    <a:lnTo>
                      <a:pt x="1419" y="207"/>
                    </a:lnTo>
                    <a:lnTo>
                      <a:pt x="1327" y="207"/>
                    </a:lnTo>
                    <a:close/>
                    <a:moveTo>
                      <a:pt x="1232" y="115"/>
                    </a:moveTo>
                    <a:lnTo>
                      <a:pt x="1170" y="115"/>
                    </a:lnTo>
                    <a:lnTo>
                      <a:pt x="1168" y="144"/>
                    </a:lnTo>
                    <a:lnTo>
                      <a:pt x="1168" y="144"/>
                    </a:lnTo>
                    <a:lnTo>
                      <a:pt x="1157" y="130"/>
                    </a:lnTo>
                    <a:lnTo>
                      <a:pt x="1119" y="111"/>
                    </a:lnTo>
                    <a:lnTo>
                      <a:pt x="1098" y="109"/>
                    </a:lnTo>
                    <a:lnTo>
                      <a:pt x="1075" y="111"/>
                    </a:lnTo>
                    <a:lnTo>
                      <a:pt x="1035" y="131"/>
                    </a:lnTo>
                    <a:lnTo>
                      <a:pt x="1006" y="166"/>
                    </a:lnTo>
                    <a:lnTo>
                      <a:pt x="988" y="210"/>
                    </a:lnTo>
                    <a:lnTo>
                      <a:pt x="987" y="233"/>
                    </a:lnTo>
                    <a:lnTo>
                      <a:pt x="988" y="262"/>
                    </a:lnTo>
                    <a:lnTo>
                      <a:pt x="1003" y="310"/>
                    </a:lnTo>
                    <a:lnTo>
                      <a:pt x="1030" y="344"/>
                    </a:lnTo>
                    <a:lnTo>
                      <a:pt x="1069" y="362"/>
                    </a:lnTo>
                    <a:lnTo>
                      <a:pt x="1092" y="364"/>
                    </a:lnTo>
                    <a:lnTo>
                      <a:pt x="1117" y="362"/>
                    </a:lnTo>
                    <a:lnTo>
                      <a:pt x="1155" y="338"/>
                    </a:lnTo>
                    <a:lnTo>
                      <a:pt x="1168" y="323"/>
                    </a:lnTo>
                    <a:lnTo>
                      <a:pt x="1168" y="323"/>
                    </a:lnTo>
                    <a:lnTo>
                      <a:pt x="1168" y="356"/>
                    </a:lnTo>
                    <a:lnTo>
                      <a:pt x="1167" y="376"/>
                    </a:lnTo>
                    <a:lnTo>
                      <a:pt x="1157" y="406"/>
                    </a:lnTo>
                    <a:lnTo>
                      <a:pt x="1137" y="426"/>
                    </a:lnTo>
                    <a:lnTo>
                      <a:pt x="1109" y="436"/>
                    </a:lnTo>
                    <a:lnTo>
                      <a:pt x="1095" y="438"/>
                    </a:lnTo>
                    <a:lnTo>
                      <a:pt x="1071" y="436"/>
                    </a:lnTo>
                    <a:lnTo>
                      <a:pt x="1030" y="426"/>
                    </a:lnTo>
                    <a:lnTo>
                      <a:pt x="1013" y="416"/>
                    </a:lnTo>
                    <a:lnTo>
                      <a:pt x="1000" y="457"/>
                    </a:lnTo>
                    <a:lnTo>
                      <a:pt x="1022" y="467"/>
                    </a:lnTo>
                    <a:lnTo>
                      <a:pt x="1072" y="478"/>
                    </a:lnTo>
                    <a:lnTo>
                      <a:pt x="1099" y="480"/>
                    </a:lnTo>
                    <a:lnTo>
                      <a:pt x="1125" y="478"/>
                    </a:lnTo>
                    <a:lnTo>
                      <a:pt x="1173" y="464"/>
                    </a:lnTo>
                    <a:lnTo>
                      <a:pt x="1209" y="429"/>
                    </a:lnTo>
                    <a:lnTo>
                      <a:pt x="1230" y="374"/>
                    </a:lnTo>
                    <a:lnTo>
                      <a:pt x="1232" y="336"/>
                    </a:lnTo>
                    <a:lnTo>
                      <a:pt x="1232" y="115"/>
                    </a:lnTo>
                    <a:close/>
                    <a:moveTo>
                      <a:pt x="1112" y="148"/>
                    </a:moveTo>
                    <a:lnTo>
                      <a:pt x="1125" y="148"/>
                    </a:lnTo>
                    <a:lnTo>
                      <a:pt x="1147" y="163"/>
                    </a:lnTo>
                    <a:lnTo>
                      <a:pt x="1161" y="184"/>
                    </a:lnTo>
                    <a:lnTo>
                      <a:pt x="1168" y="213"/>
                    </a:lnTo>
                    <a:lnTo>
                      <a:pt x="1168" y="229"/>
                    </a:lnTo>
                    <a:lnTo>
                      <a:pt x="1168" y="248"/>
                    </a:lnTo>
                    <a:lnTo>
                      <a:pt x="1161" y="281"/>
                    </a:lnTo>
                    <a:lnTo>
                      <a:pt x="1147" y="308"/>
                    </a:lnTo>
                    <a:lnTo>
                      <a:pt x="1124" y="323"/>
                    </a:lnTo>
                    <a:lnTo>
                      <a:pt x="1108" y="324"/>
                    </a:lnTo>
                    <a:lnTo>
                      <a:pt x="1095" y="323"/>
                    </a:lnTo>
                    <a:lnTo>
                      <a:pt x="1075" y="308"/>
                    </a:lnTo>
                    <a:lnTo>
                      <a:pt x="1062" y="282"/>
                    </a:lnTo>
                    <a:lnTo>
                      <a:pt x="1055" y="249"/>
                    </a:lnTo>
                    <a:lnTo>
                      <a:pt x="1055" y="232"/>
                    </a:lnTo>
                    <a:lnTo>
                      <a:pt x="1055" y="215"/>
                    </a:lnTo>
                    <a:lnTo>
                      <a:pt x="1062" y="184"/>
                    </a:lnTo>
                    <a:lnTo>
                      <a:pt x="1075" y="161"/>
                    </a:lnTo>
                    <a:lnTo>
                      <a:pt x="1098" y="148"/>
                    </a:lnTo>
                    <a:lnTo>
                      <a:pt x="1112" y="148"/>
                    </a:lnTo>
                    <a:close/>
                  </a:path>
                </a:pathLst>
              </a:custGeom>
              <a:solidFill>
                <a:srgbClr val="0054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  <p:sp>
            <p:nvSpPr>
              <p:cNvPr id="191" name="Freeform 120"/>
              <p:cNvSpPr>
                <a:spLocks noEditPoints="1"/>
              </p:cNvSpPr>
              <p:nvPr/>
            </p:nvSpPr>
            <p:spPr bwMode="auto">
              <a:xfrm>
                <a:off x="5065713" y="5364163"/>
                <a:ext cx="846138" cy="192088"/>
              </a:xfrm>
              <a:custGeom>
                <a:avLst/>
                <a:gdLst/>
                <a:ahLst/>
                <a:cxnLst>
                  <a:cxn ang="0">
                    <a:pos x="67" y="310"/>
                  </a:cxn>
                  <a:cxn ang="0">
                    <a:pos x="0" y="356"/>
                  </a:cxn>
                  <a:cxn ang="0">
                    <a:pos x="597" y="127"/>
                  </a:cxn>
                  <a:cxn ang="0">
                    <a:pos x="685" y="109"/>
                  </a:cxn>
                  <a:cxn ang="0">
                    <a:pos x="749" y="179"/>
                  </a:cxn>
                  <a:cxn ang="0">
                    <a:pos x="686" y="357"/>
                  </a:cxn>
                  <a:cxn ang="0">
                    <a:pos x="680" y="176"/>
                  </a:cxn>
                  <a:cxn ang="0">
                    <a:pos x="637" y="151"/>
                  </a:cxn>
                  <a:cxn ang="0">
                    <a:pos x="588" y="176"/>
                  </a:cxn>
                  <a:cxn ang="0">
                    <a:pos x="578" y="357"/>
                  </a:cxn>
                  <a:cxn ang="0">
                    <a:pos x="578" y="114"/>
                  </a:cxn>
                  <a:cxn ang="0">
                    <a:pos x="1036" y="357"/>
                  </a:cxn>
                  <a:cxn ang="0">
                    <a:pos x="974" y="143"/>
                  </a:cxn>
                  <a:cxn ang="0">
                    <a:pos x="921" y="111"/>
                  </a:cxn>
                  <a:cxn ang="0">
                    <a:pos x="831" y="131"/>
                  </a:cxn>
                  <a:cxn ang="0">
                    <a:pos x="782" y="233"/>
                  </a:cxn>
                  <a:cxn ang="0">
                    <a:pos x="827" y="343"/>
                  </a:cxn>
                  <a:cxn ang="0">
                    <a:pos x="919" y="361"/>
                  </a:cxn>
                  <a:cxn ang="0">
                    <a:pos x="974" y="323"/>
                  </a:cxn>
                  <a:cxn ang="0">
                    <a:pos x="928" y="148"/>
                  </a:cxn>
                  <a:cxn ang="0">
                    <a:pos x="973" y="213"/>
                  </a:cxn>
                  <a:cxn ang="0">
                    <a:pos x="965" y="281"/>
                  </a:cxn>
                  <a:cxn ang="0">
                    <a:pos x="911" y="324"/>
                  </a:cxn>
                  <a:cxn ang="0">
                    <a:pos x="860" y="282"/>
                  </a:cxn>
                  <a:cxn ang="0">
                    <a:pos x="853" y="215"/>
                  </a:cxn>
                  <a:cxn ang="0">
                    <a:pos x="898" y="148"/>
                  </a:cxn>
                  <a:cxn ang="0">
                    <a:pos x="1229" y="363"/>
                  </a:cxn>
                  <a:cxn ang="0">
                    <a:pos x="1330" y="262"/>
                  </a:cxn>
                  <a:cxn ang="0">
                    <a:pos x="1310" y="160"/>
                  </a:cxn>
                  <a:cxn ang="0">
                    <a:pos x="1202" y="109"/>
                  </a:cxn>
                  <a:cxn ang="0">
                    <a:pos x="1094" y="160"/>
                  </a:cxn>
                  <a:cxn ang="0">
                    <a:pos x="1072" y="261"/>
                  </a:cxn>
                  <a:cxn ang="0">
                    <a:pos x="1173" y="363"/>
                  </a:cxn>
                  <a:cxn ang="0">
                    <a:pos x="1184" y="327"/>
                  </a:cxn>
                  <a:cxn ang="0">
                    <a:pos x="1141" y="233"/>
                  </a:cxn>
                  <a:cxn ang="0">
                    <a:pos x="1161" y="163"/>
                  </a:cxn>
                  <a:cxn ang="0">
                    <a:pos x="1217" y="147"/>
                  </a:cxn>
                  <a:cxn ang="0">
                    <a:pos x="1262" y="219"/>
                  </a:cxn>
                  <a:cxn ang="0">
                    <a:pos x="1242" y="310"/>
                  </a:cxn>
                  <a:cxn ang="0">
                    <a:pos x="1429" y="144"/>
                  </a:cxn>
                  <a:cxn ang="0">
                    <a:pos x="1514" y="109"/>
                  </a:cxn>
                  <a:cxn ang="0">
                    <a:pos x="1589" y="145"/>
                  </a:cxn>
                  <a:cxn ang="0">
                    <a:pos x="1601" y="359"/>
                  </a:cxn>
                  <a:cxn ang="0">
                    <a:pos x="1537" y="197"/>
                  </a:cxn>
                  <a:cxn ang="0">
                    <a:pos x="1500" y="154"/>
                  </a:cxn>
                  <a:cxn ang="0">
                    <a:pos x="1455" y="161"/>
                  </a:cxn>
                  <a:cxn ang="0">
                    <a:pos x="1429" y="215"/>
                  </a:cxn>
                  <a:cxn ang="0">
                    <a:pos x="1367" y="117"/>
                  </a:cxn>
                  <a:cxn ang="0">
                    <a:pos x="349" y="363"/>
                  </a:cxn>
                  <a:cxn ang="0">
                    <a:pos x="460" y="307"/>
                  </a:cxn>
                  <a:cxn ang="0">
                    <a:pos x="479" y="204"/>
                  </a:cxn>
                  <a:cxn ang="0">
                    <a:pos x="375" y="109"/>
                  </a:cxn>
                  <a:cxn ang="0">
                    <a:pos x="278" y="125"/>
                  </a:cxn>
                  <a:cxn ang="0">
                    <a:pos x="218" y="232"/>
                  </a:cxn>
                  <a:cxn ang="0">
                    <a:pos x="273" y="341"/>
                  </a:cxn>
                  <a:cxn ang="0">
                    <a:pos x="349" y="327"/>
                  </a:cxn>
                  <a:cxn ang="0">
                    <a:pos x="290" y="265"/>
                  </a:cxn>
                  <a:cxn ang="0">
                    <a:pos x="296" y="186"/>
                  </a:cxn>
                  <a:cxn ang="0">
                    <a:pos x="349" y="144"/>
                  </a:cxn>
                  <a:cxn ang="0">
                    <a:pos x="404" y="186"/>
                  </a:cxn>
                  <a:cxn ang="0">
                    <a:pos x="408" y="265"/>
                  </a:cxn>
                  <a:cxn ang="0">
                    <a:pos x="349" y="327"/>
                  </a:cxn>
                </a:cxnLst>
                <a:rect l="0" t="0" r="r" b="b"/>
                <a:pathLst>
                  <a:path w="1601" h="364">
                    <a:moveTo>
                      <a:pt x="0" y="16"/>
                    </a:moveTo>
                    <a:lnTo>
                      <a:pt x="68" y="16"/>
                    </a:lnTo>
                    <a:lnTo>
                      <a:pt x="67" y="310"/>
                    </a:lnTo>
                    <a:lnTo>
                      <a:pt x="209" y="311"/>
                    </a:lnTo>
                    <a:lnTo>
                      <a:pt x="209" y="356"/>
                    </a:lnTo>
                    <a:lnTo>
                      <a:pt x="0" y="356"/>
                    </a:lnTo>
                    <a:lnTo>
                      <a:pt x="0" y="16"/>
                    </a:lnTo>
                    <a:close/>
                    <a:moveTo>
                      <a:pt x="578" y="143"/>
                    </a:moveTo>
                    <a:lnTo>
                      <a:pt x="597" y="127"/>
                    </a:lnTo>
                    <a:lnTo>
                      <a:pt x="640" y="109"/>
                    </a:lnTo>
                    <a:lnTo>
                      <a:pt x="663" y="108"/>
                    </a:lnTo>
                    <a:lnTo>
                      <a:pt x="685" y="109"/>
                    </a:lnTo>
                    <a:lnTo>
                      <a:pt x="716" y="121"/>
                    </a:lnTo>
                    <a:lnTo>
                      <a:pt x="738" y="144"/>
                    </a:lnTo>
                    <a:lnTo>
                      <a:pt x="749" y="179"/>
                    </a:lnTo>
                    <a:lnTo>
                      <a:pt x="749" y="200"/>
                    </a:lnTo>
                    <a:lnTo>
                      <a:pt x="749" y="357"/>
                    </a:lnTo>
                    <a:lnTo>
                      <a:pt x="686" y="357"/>
                    </a:lnTo>
                    <a:lnTo>
                      <a:pt x="686" y="209"/>
                    </a:lnTo>
                    <a:lnTo>
                      <a:pt x="686" y="196"/>
                    </a:lnTo>
                    <a:lnTo>
                      <a:pt x="680" y="176"/>
                    </a:lnTo>
                    <a:lnTo>
                      <a:pt x="667" y="160"/>
                    </a:lnTo>
                    <a:lnTo>
                      <a:pt x="649" y="153"/>
                    </a:lnTo>
                    <a:lnTo>
                      <a:pt x="637" y="151"/>
                    </a:lnTo>
                    <a:lnTo>
                      <a:pt x="624" y="153"/>
                    </a:lnTo>
                    <a:lnTo>
                      <a:pt x="604" y="160"/>
                    </a:lnTo>
                    <a:lnTo>
                      <a:pt x="588" y="176"/>
                    </a:lnTo>
                    <a:lnTo>
                      <a:pt x="579" y="197"/>
                    </a:lnTo>
                    <a:lnTo>
                      <a:pt x="578" y="212"/>
                    </a:lnTo>
                    <a:lnTo>
                      <a:pt x="578" y="357"/>
                    </a:lnTo>
                    <a:lnTo>
                      <a:pt x="515" y="357"/>
                    </a:lnTo>
                    <a:lnTo>
                      <a:pt x="516" y="114"/>
                    </a:lnTo>
                    <a:lnTo>
                      <a:pt x="578" y="114"/>
                    </a:lnTo>
                    <a:lnTo>
                      <a:pt x="578" y="143"/>
                    </a:lnTo>
                    <a:close/>
                    <a:moveTo>
                      <a:pt x="973" y="357"/>
                    </a:moveTo>
                    <a:lnTo>
                      <a:pt x="1036" y="357"/>
                    </a:lnTo>
                    <a:lnTo>
                      <a:pt x="1037" y="0"/>
                    </a:lnTo>
                    <a:lnTo>
                      <a:pt x="974" y="0"/>
                    </a:lnTo>
                    <a:lnTo>
                      <a:pt x="974" y="143"/>
                    </a:lnTo>
                    <a:lnTo>
                      <a:pt x="973" y="143"/>
                    </a:lnTo>
                    <a:lnTo>
                      <a:pt x="960" y="128"/>
                    </a:lnTo>
                    <a:lnTo>
                      <a:pt x="921" y="111"/>
                    </a:lnTo>
                    <a:lnTo>
                      <a:pt x="896" y="109"/>
                    </a:lnTo>
                    <a:lnTo>
                      <a:pt x="872" y="111"/>
                    </a:lnTo>
                    <a:lnTo>
                      <a:pt x="831" y="131"/>
                    </a:lnTo>
                    <a:lnTo>
                      <a:pt x="801" y="166"/>
                    </a:lnTo>
                    <a:lnTo>
                      <a:pt x="784" y="209"/>
                    </a:lnTo>
                    <a:lnTo>
                      <a:pt x="782" y="233"/>
                    </a:lnTo>
                    <a:lnTo>
                      <a:pt x="784" y="262"/>
                    </a:lnTo>
                    <a:lnTo>
                      <a:pt x="800" y="310"/>
                    </a:lnTo>
                    <a:lnTo>
                      <a:pt x="827" y="343"/>
                    </a:lnTo>
                    <a:lnTo>
                      <a:pt x="867" y="361"/>
                    </a:lnTo>
                    <a:lnTo>
                      <a:pt x="891" y="363"/>
                    </a:lnTo>
                    <a:lnTo>
                      <a:pt x="919" y="361"/>
                    </a:lnTo>
                    <a:lnTo>
                      <a:pt x="958" y="338"/>
                    </a:lnTo>
                    <a:lnTo>
                      <a:pt x="973" y="323"/>
                    </a:lnTo>
                    <a:lnTo>
                      <a:pt x="974" y="323"/>
                    </a:lnTo>
                    <a:lnTo>
                      <a:pt x="973" y="357"/>
                    </a:lnTo>
                    <a:close/>
                    <a:moveTo>
                      <a:pt x="914" y="148"/>
                    </a:moveTo>
                    <a:lnTo>
                      <a:pt x="928" y="148"/>
                    </a:lnTo>
                    <a:lnTo>
                      <a:pt x="951" y="163"/>
                    </a:lnTo>
                    <a:lnTo>
                      <a:pt x="965" y="184"/>
                    </a:lnTo>
                    <a:lnTo>
                      <a:pt x="973" y="213"/>
                    </a:lnTo>
                    <a:lnTo>
                      <a:pt x="974" y="229"/>
                    </a:lnTo>
                    <a:lnTo>
                      <a:pt x="973" y="248"/>
                    </a:lnTo>
                    <a:lnTo>
                      <a:pt x="965" y="281"/>
                    </a:lnTo>
                    <a:lnTo>
                      <a:pt x="950" y="308"/>
                    </a:lnTo>
                    <a:lnTo>
                      <a:pt x="927" y="323"/>
                    </a:lnTo>
                    <a:lnTo>
                      <a:pt x="911" y="324"/>
                    </a:lnTo>
                    <a:lnTo>
                      <a:pt x="896" y="323"/>
                    </a:lnTo>
                    <a:lnTo>
                      <a:pt x="875" y="308"/>
                    </a:lnTo>
                    <a:lnTo>
                      <a:pt x="860" y="282"/>
                    </a:lnTo>
                    <a:lnTo>
                      <a:pt x="853" y="249"/>
                    </a:lnTo>
                    <a:lnTo>
                      <a:pt x="853" y="232"/>
                    </a:lnTo>
                    <a:lnTo>
                      <a:pt x="853" y="215"/>
                    </a:lnTo>
                    <a:lnTo>
                      <a:pt x="860" y="184"/>
                    </a:lnTo>
                    <a:lnTo>
                      <a:pt x="875" y="161"/>
                    </a:lnTo>
                    <a:lnTo>
                      <a:pt x="898" y="148"/>
                    </a:lnTo>
                    <a:lnTo>
                      <a:pt x="914" y="148"/>
                    </a:lnTo>
                    <a:close/>
                    <a:moveTo>
                      <a:pt x="1200" y="364"/>
                    </a:moveTo>
                    <a:lnTo>
                      <a:pt x="1229" y="363"/>
                    </a:lnTo>
                    <a:lnTo>
                      <a:pt x="1278" y="344"/>
                    </a:lnTo>
                    <a:lnTo>
                      <a:pt x="1312" y="310"/>
                    </a:lnTo>
                    <a:lnTo>
                      <a:pt x="1330" y="262"/>
                    </a:lnTo>
                    <a:lnTo>
                      <a:pt x="1333" y="235"/>
                    </a:lnTo>
                    <a:lnTo>
                      <a:pt x="1330" y="206"/>
                    </a:lnTo>
                    <a:lnTo>
                      <a:pt x="1310" y="160"/>
                    </a:lnTo>
                    <a:lnTo>
                      <a:pt x="1272" y="128"/>
                    </a:lnTo>
                    <a:lnTo>
                      <a:pt x="1226" y="111"/>
                    </a:lnTo>
                    <a:lnTo>
                      <a:pt x="1202" y="109"/>
                    </a:lnTo>
                    <a:lnTo>
                      <a:pt x="1177" y="111"/>
                    </a:lnTo>
                    <a:lnTo>
                      <a:pt x="1131" y="127"/>
                    </a:lnTo>
                    <a:lnTo>
                      <a:pt x="1094" y="160"/>
                    </a:lnTo>
                    <a:lnTo>
                      <a:pt x="1072" y="204"/>
                    </a:lnTo>
                    <a:lnTo>
                      <a:pt x="1071" y="233"/>
                    </a:lnTo>
                    <a:lnTo>
                      <a:pt x="1072" y="261"/>
                    </a:lnTo>
                    <a:lnTo>
                      <a:pt x="1091" y="308"/>
                    </a:lnTo>
                    <a:lnTo>
                      <a:pt x="1125" y="343"/>
                    </a:lnTo>
                    <a:lnTo>
                      <a:pt x="1173" y="363"/>
                    </a:lnTo>
                    <a:lnTo>
                      <a:pt x="1200" y="364"/>
                    </a:lnTo>
                    <a:close/>
                    <a:moveTo>
                      <a:pt x="1202" y="328"/>
                    </a:moveTo>
                    <a:lnTo>
                      <a:pt x="1184" y="327"/>
                    </a:lnTo>
                    <a:lnTo>
                      <a:pt x="1161" y="310"/>
                    </a:lnTo>
                    <a:lnTo>
                      <a:pt x="1143" y="266"/>
                    </a:lnTo>
                    <a:lnTo>
                      <a:pt x="1141" y="233"/>
                    </a:lnTo>
                    <a:lnTo>
                      <a:pt x="1141" y="219"/>
                    </a:lnTo>
                    <a:lnTo>
                      <a:pt x="1148" y="187"/>
                    </a:lnTo>
                    <a:lnTo>
                      <a:pt x="1161" y="163"/>
                    </a:lnTo>
                    <a:lnTo>
                      <a:pt x="1186" y="147"/>
                    </a:lnTo>
                    <a:lnTo>
                      <a:pt x="1202" y="145"/>
                    </a:lnTo>
                    <a:lnTo>
                      <a:pt x="1217" y="147"/>
                    </a:lnTo>
                    <a:lnTo>
                      <a:pt x="1242" y="163"/>
                    </a:lnTo>
                    <a:lnTo>
                      <a:pt x="1255" y="189"/>
                    </a:lnTo>
                    <a:lnTo>
                      <a:pt x="1262" y="219"/>
                    </a:lnTo>
                    <a:lnTo>
                      <a:pt x="1262" y="235"/>
                    </a:lnTo>
                    <a:lnTo>
                      <a:pt x="1261" y="268"/>
                    </a:lnTo>
                    <a:lnTo>
                      <a:pt x="1242" y="310"/>
                    </a:lnTo>
                    <a:lnTo>
                      <a:pt x="1217" y="327"/>
                    </a:lnTo>
                    <a:lnTo>
                      <a:pt x="1202" y="328"/>
                    </a:lnTo>
                    <a:close/>
                    <a:moveTo>
                      <a:pt x="1429" y="144"/>
                    </a:moveTo>
                    <a:lnTo>
                      <a:pt x="1448" y="128"/>
                    </a:lnTo>
                    <a:lnTo>
                      <a:pt x="1491" y="111"/>
                    </a:lnTo>
                    <a:lnTo>
                      <a:pt x="1514" y="109"/>
                    </a:lnTo>
                    <a:lnTo>
                      <a:pt x="1536" y="111"/>
                    </a:lnTo>
                    <a:lnTo>
                      <a:pt x="1567" y="122"/>
                    </a:lnTo>
                    <a:lnTo>
                      <a:pt x="1589" y="145"/>
                    </a:lnTo>
                    <a:lnTo>
                      <a:pt x="1601" y="180"/>
                    </a:lnTo>
                    <a:lnTo>
                      <a:pt x="1601" y="203"/>
                    </a:lnTo>
                    <a:lnTo>
                      <a:pt x="1601" y="359"/>
                    </a:lnTo>
                    <a:lnTo>
                      <a:pt x="1537" y="359"/>
                    </a:lnTo>
                    <a:lnTo>
                      <a:pt x="1537" y="210"/>
                    </a:lnTo>
                    <a:lnTo>
                      <a:pt x="1537" y="197"/>
                    </a:lnTo>
                    <a:lnTo>
                      <a:pt x="1531" y="177"/>
                    </a:lnTo>
                    <a:lnTo>
                      <a:pt x="1518" y="163"/>
                    </a:lnTo>
                    <a:lnTo>
                      <a:pt x="1500" y="154"/>
                    </a:lnTo>
                    <a:lnTo>
                      <a:pt x="1488" y="154"/>
                    </a:lnTo>
                    <a:lnTo>
                      <a:pt x="1475" y="154"/>
                    </a:lnTo>
                    <a:lnTo>
                      <a:pt x="1455" y="161"/>
                    </a:lnTo>
                    <a:lnTo>
                      <a:pt x="1439" y="177"/>
                    </a:lnTo>
                    <a:lnTo>
                      <a:pt x="1431" y="200"/>
                    </a:lnTo>
                    <a:lnTo>
                      <a:pt x="1429" y="215"/>
                    </a:lnTo>
                    <a:lnTo>
                      <a:pt x="1429" y="359"/>
                    </a:lnTo>
                    <a:lnTo>
                      <a:pt x="1366" y="359"/>
                    </a:lnTo>
                    <a:lnTo>
                      <a:pt x="1367" y="117"/>
                    </a:lnTo>
                    <a:lnTo>
                      <a:pt x="1429" y="117"/>
                    </a:lnTo>
                    <a:lnTo>
                      <a:pt x="1429" y="144"/>
                    </a:lnTo>
                    <a:close/>
                    <a:moveTo>
                      <a:pt x="349" y="363"/>
                    </a:moveTo>
                    <a:lnTo>
                      <a:pt x="378" y="360"/>
                    </a:lnTo>
                    <a:lnTo>
                      <a:pt x="425" y="341"/>
                    </a:lnTo>
                    <a:lnTo>
                      <a:pt x="460" y="307"/>
                    </a:lnTo>
                    <a:lnTo>
                      <a:pt x="479" y="259"/>
                    </a:lnTo>
                    <a:lnTo>
                      <a:pt x="480" y="232"/>
                    </a:lnTo>
                    <a:lnTo>
                      <a:pt x="479" y="204"/>
                    </a:lnTo>
                    <a:lnTo>
                      <a:pt x="457" y="157"/>
                    </a:lnTo>
                    <a:lnTo>
                      <a:pt x="421" y="125"/>
                    </a:lnTo>
                    <a:lnTo>
                      <a:pt x="375" y="109"/>
                    </a:lnTo>
                    <a:lnTo>
                      <a:pt x="349" y="108"/>
                    </a:lnTo>
                    <a:lnTo>
                      <a:pt x="325" y="109"/>
                    </a:lnTo>
                    <a:lnTo>
                      <a:pt x="278" y="125"/>
                    </a:lnTo>
                    <a:lnTo>
                      <a:pt x="241" y="157"/>
                    </a:lnTo>
                    <a:lnTo>
                      <a:pt x="221" y="203"/>
                    </a:lnTo>
                    <a:lnTo>
                      <a:pt x="218" y="232"/>
                    </a:lnTo>
                    <a:lnTo>
                      <a:pt x="219" y="259"/>
                    </a:lnTo>
                    <a:lnTo>
                      <a:pt x="238" y="307"/>
                    </a:lnTo>
                    <a:lnTo>
                      <a:pt x="273" y="341"/>
                    </a:lnTo>
                    <a:lnTo>
                      <a:pt x="320" y="360"/>
                    </a:lnTo>
                    <a:lnTo>
                      <a:pt x="349" y="363"/>
                    </a:lnTo>
                    <a:close/>
                    <a:moveTo>
                      <a:pt x="349" y="327"/>
                    </a:moveTo>
                    <a:lnTo>
                      <a:pt x="332" y="324"/>
                    </a:lnTo>
                    <a:lnTo>
                      <a:pt x="309" y="308"/>
                    </a:lnTo>
                    <a:lnTo>
                      <a:pt x="290" y="265"/>
                    </a:lnTo>
                    <a:lnTo>
                      <a:pt x="289" y="232"/>
                    </a:lnTo>
                    <a:lnTo>
                      <a:pt x="289" y="216"/>
                    </a:lnTo>
                    <a:lnTo>
                      <a:pt x="296" y="186"/>
                    </a:lnTo>
                    <a:lnTo>
                      <a:pt x="310" y="160"/>
                    </a:lnTo>
                    <a:lnTo>
                      <a:pt x="333" y="145"/>
                    </a:lnTo>
                    <a:lnTo>
                      <a:pt x="349" y="144"/>
                    </a:lnTo>
                    <a:lnTo>
                      <a:pt x="365" y="145"/>
                    </a:lnTo>
                    <a:lnTo>
                      <a:pt x="389" y="161"/>
                    </a:lnTo>
                    <a:lnTo>
                      <a:pt x="404" y="186"/>
                    </a:lnTo>
                    <a:lnTo>
                      <a:pt x="409" y="217"/>
                    </a:lnTo>
                    <a:lnTo>
                      <a:pt x="409" y="232"/>
                    </a:lnTo>
                    <a:lnTo>
                      <a:pt x="408" y="265"/>
                    </a:lnTo>
                    <a:lnTo>
                      <a:pt x="389" y="308"/>
                    </a:lnTo>
                    <a:lnTo>
                      <a:pt x="366" y="325"/>
                    </a:lnTo>
                    <a:lnTo>
                      <a:pt x="349" y="327"/>
                    </a:lnTo>
                    <a:close/>
                  </a:path>
                </a:pathLst>
              </a:custGeom>
              <a:solidFill>
                <a:srgbClr val="61ABC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4779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1692000" y="495611"/>
            <a:ext cx="5760000" cy="3696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 noChangeAspect="1"/>
          </p:cNvSpPr>
          <p:nvPr/>
        </p:nvSpPr>
        <p:spPr>
          <a:xfrm>
            <a:off x="1692000" y="951751"/>
            <a:ext cx="5760000" cy="323999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5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/>
          <p:cNvGrpSpPr>
            <a:grpSpLocks noChangeAspect="1"/>
          </p:cNvGrpSpPr>
          <p:nvPr/>
        </p:nvGrpSpPr>
        <p:grpSpPr>
          <a:xfrm>
            <a:off x="2213852" y="1756793"/>
            <a:ext cx="1800000" cy="1524156"/>
            <a:chOff x="1061464" y="742916"/>
            <a:chExt cx="2652069" cy="2245649"/>
          </a:xfrm>
        </p:grpSpPr>
        <p:grpSp>
          <p:nvGrpSpPr>
            <p:cNvPr id="102" name="Grupo 23"/>
            <p:cNvGrpSpPr/>
            <p:nvPr/>
          </p:nvGrpSpPr>
          <p:grpSpPr>
            <a:xfrm>
              <a:off x="1481662" y="742916"/>
              <a:ext cx="1812821" cy="1691126"/>
              <a:chOff x="3313113" y="1628775"/>
              <a:chExt cx="2506662" cy="2338388"/>
            </a:xfrm>
          </p:grpSpPr>
          <p:sp>
            <p:nvSpPr>
              <p:cNvPr id="115" name="Freeform 5"/>
              <p:cNvSpPr>
                <a:spLocks noEditPoints="1"/>
              </p:cNvSpPr>
              <p:nvPr/>
            </p:nvSpPr>
            <p:spPr bwMode="auto">
              <a:xfrm>
                <a:off x="3313113" y="1628775"/>
                <a:ext cx="2479675" cy="2338388"/>
              </a:xfrm>
              <a:custGeom>
                <a:avLst/>
                <a:gdLst/>
                <a:ahLst/>
                <a:cxnLst>
                  <a:cxn ang="0">
                    <a:pos x="1421" y="31"/>
                  </a:cxn>
                  <a:cxn ang="0">
                    <a:pos x="1861" y="2"/>
                  </a:cxn>
                  <a:cxn ang="0">
                    <a:pos x="2642" y="106"/>
                  </a:cxn>
                  <a:cxn ang="0">
                    <a:pos x="3523" y="1011"/>
                  </a:cxn>
                  <a:cxn ang="0">
                    <a:pos x="3467" y="2043"/>
                  </a:cxn>
                  <a:cxn ang="0">
                    <a:pos x="2882" y="2670"/>
                  </a:cxn>
                  <a:cxn ang="0">
                    <a:pos x="1927" y="3401"/>
                  </a:cxn>
                  <a:cxn ang="0">
                    <a:pos x="1700" y="3454"/>
                  </a:cxn>
                  <a:cxn ang="0">
                    <a:pos x="1512" y="3346"/>
                  </a:cxn>
                  <a:cxn ang="0">
                    <a:pos x="1568" y="2661"/>
                  </a:cxn>
                  <a:cxn ang="0">
                    <a:pos x="1570" y="1982"/>
                  </a:cxn>
                  <a:cxn ang="0">
                    <a:pos x="1154" y="1666"/>
                  </a:cxn>
                  <a:cxn ang="0">
                    <a:pos x="562" y="1473"/>
                  </a:cxn>
                  <a:cxn ang="0">
                    <a:pos x="98" y="1167"/>
                  </a:cxn>
                  <a:cxn ang="0">
                    <a:pos x="56" y="732"/>
                  </a:cxn>
                  <a:cxn ang="0">
                    <a:pos x="366" y="391"/>
                  </a:cxn>
                  <a:cxn ang="0">
                    <a:pos x="1421" y="31"/>
                  </a:cxn>
                  <a:cxn ang="0">
                    <a:pos x="2597" y="248"/>
                  </a:cxn>
                  <a:cxn ang="0">
                    <a:pos x="1862" y="151"/>
                  </a:cxn>
                  <a:cxn ang="0">
                    <a:pos x="1437" y="179"/>
                  </a:cxn>
                  <a:cxn ang="0">
                    <a:pos x="449" y="515"/>
                  </a:cxn>
                  <a:cxn ang="0">
                    <a:pos x="194" y="789"/>
                  </a:cxn>
                  <a:cxn ang="0">
                    <a:pos x="225" y="1090"/>
                  </a:cxn>
                  <a:cxn ang="0">
                    <a:pos x="611" y="1333"/>
                  </a:cxn>
                  <a:cxn ang="0">
                    <a:pos x="1210" y="1528"/>
                  </a:cxn>
                  <a:cxn ang="0">
                    <a:pos x="1700" y="1909"/>
                  </a:cxn>
                  <a:cxn ang="0">
                    <a:pos x="1710" y="2706"/>
                  </a:cxn>
                  <a:cxn ang="0">
                    <a:pos x="1641" y="3271"/>
                  </a:cxn>
                  <a:cxn ang="0">
                    <a:pos x="1705" y="3305"/>
                  </a:cxn>
                  <a:cxn ang="0">
                    <a:pos x="1868" y="3264"/>
                  </a:cxn>
                  <a:cxn ang="0">
                    <a:pos x="2776" y="2566"/>
                  </a:cxn>
                  <a:cxn ang="0">
                    <a:pos x="3338" y="1969"/>
                  </a:cxn>
                  <a:cxn ang="0">
                    <a:pos x="3378" y="1047"/>
                  </a:cxn>
                  <a:cxn ang="0">
                    <a:pos x="2597" y="248"/>
                  </a:cxn>
                </a:cxnLst>
                <a:rect l="0" t="0" r="r" b="b"/>
                <a:pathLst>
                  <a:path w="3645" h="3457">
                    <a:moveTo>
                      <a:pt x="1421" y="31"/>
                    </a:moveTo>
                    <a:cubicBezTo>
                      <a:pt x="1557" y="14"/>
                      <a:pt x="1706" y="3"/>
                      <a:pt x="1861" y="2"/>
                    </a:cubicBezTo>
                    <a:cubicBezTo>
                      <a:pt x="2119" y="0"/>
                      <a:pt x="2391" y="26"/>
                      <a:pt x="2642" y="106"/>
                    </a:cubicBezTo>
                    <a:cubicBezTo>
                      <a:pt x="3045" y="234"/>
                      <a:pt x="3397" y="509"/>
                      <a:pt x="3523" y="1011"/>
                    </a:cubicBezTo>
                    <a:cubicBezTo>
                      <a:pt x="3645" y="1499"/>
                      <a:pt x="3605" y="1805"/>
                      <a:pt x="3467" y="2043"/>
                    </a:cubicBezTo>
                    <a:cubicBezTo>
                      <a:pt x="3329" y="2280"/>
                      <a:pt x="3110" y="2441"/>
                      <a:pt x="2882" y="2670"/>
                    </a:cubicBezTo>
                    <a:cubicBezTo>
                      <a:pt x="2647" y="2908"/>
                      <a:pt x="2244" y="3264"/>
                      <a:pt x="1927" y="3401"/>
                    </a:cubicBezTo>
                    <a:cubicBezTo>
                      <a:pt x="1847" y="3435"/>
                      <a:pt x="1773" y="3457"/>
                      <a:pt x="1700" y="3454"/>
                    </a:cubicBezTo>
                    <a:cubicBezTo>
                      <a:pt x="1627" y="3451"/>
                      <a:pt x="1552" y="3414"/>
                      <a:pt x="1512" y="3346"/>
                    </a:cubicBezTo>
                    <a:cubicBezTo>
                      <a:pt x="1434" y="3211"/>
                      <a:pt x="1457" y="3005"/>
                      <a:pt x="1568" y="2661"/>
                    </a:cubicBezTo>
                    <a:cubicBezTo>
                      <a:pt x="1673" y="2336"/>
                      <a:pt x="1652" y="2128"/>
                      <a:pt x="1570" y="1982"/>
                    </a:cubicBezTo>
                    <a:cubicBezTo>
                      <a:pt x="1489" y="1835"/>
                      <a:pt x="1339" y="1740"/>
                      <a:pt x="1154" y="1666"/>
                    </a:cubicBezTo>
                    <a:cubicBezTo>
                      <a:pt x="969" y="1591"/>
                      <a:pt x="755" y="1540"/>
                      <a:pt x="562" y="1473"/>
                    </a:cubicBezTo>
                    <a:cubicBezTo>
                      <a:pt x="370" y="1407"/>
                      <a:pt x="193" y="1325"/>
                      <a:pt x="98" y="1167"/>
                    </a:cubicBezTo>
                    <a:cubicBezTo>
                      <a:pt x="9" y="1020"/>
                      <a:pt x="0" y="865"/>
                      <a:pt x="56" y="732"/>
                    </a:cubicBezTo>
                    <a:cubicBezTo>
                      <a:pt x="113" y="598"/>
                      <a:pt x="225" y="486"/>
                      <a:pt x="366" y="391"/>
                    </a:cubicBezTo>
                    <a:cubicBezTo>
                      <a:pt x="647" y="201"/>
                      <a:pt x="1051" y="75"/>
                      <a:pt x="1421" y="31"/>
                    </a:cubicBezTo>
                    <a:close/>
                    <a:moveTo>
                      <a:pt x="2597" y="248"/>
                    </a:moveTo>
                    <a:cubicBezTo>
                      <a:pt x="2367" y="175"/>
                      <a:pt x="2109" y="149"/>
                      <a:pt x="1862" y="151"/>
                    </a:cubicBezTo>
                    <a:cubicBezTo>
                      <a:pt x="1714" y="152"/>
                      <a:pt x="1570" y="163"/>
                      <a:pt x="1437" y="179"/>
                    </a:cubicBezTo>
                    <a:cubicBezTo>
                      <a:pt x="1089" y="220"/>
                      <a:pt x="700" y="345"/>
                      <a:pt x="449" y="515"/>
                    </a:cubicBezTo>
                    <a:cubicBezTo>
                      <a:pt x="323" y="600"/>
                      <a:pt x="233" y="695"/>
                      <a:pt x="194" y="789"/>
                    </a:cubicBezTo>
                    <a:cubicBezTo>
                      <a:pt x="154" y="883"/>
                      <a:pt x="156" y="976"/>
                      <a:pt x="225" y="1090"/>
                    </a:cubicBezTo>
                    <a:cubicBezTo>
                      <a:pt x="288" y="1195"/>
                      <a:pt x="429" y="1270"/>
                      <a:pt x="611" y="1333"/>
                    </a:cubicBezTo>
                    <a:cubicBezTo>
                      <a:pt x="793" y="1396"/>
                      <a:pt x="1011" y="1448"/>
                      <a:pt x="1210" y="1528"/>
                    </a:cubicBezTo>
                    <a:cubicBezTo>
                      <a:pt x="1410" y="1608"/>
                      <a:pt x="1595" y="1719"/>
                      <a:pt x="1700" y="1909"/>
                    </a:cubicBezTo>
                    <a:cubicBezTo>
                      <a:pt x="1806" y="2099"/>
                      <a:pt x="1822" y="2358"/>
                      <a:pt x="1710" y="2706"/>
                    </a:cubicBezTo>
                    <a:cubicBezTo>
                      <a:pt x="1603" y="3037"/>
                      <a:pt x="1610" y="3219"/>
                      <a:pt x="1641" y="3271"/>
                    </a:cubicBezTo>
                    <a:cubicBezTo>
                      <a:pt x="1656" y="3297"/>
                      <a:pt x="1668" y="3304"/>
                      <a:pt x="1705" y="3305"/>
                    </a:cubicBezTo>
                    <a:cubicBezTo>
                      <a:pt x="1742" y="3307"/>
                      <a:pt x="1800" y="3293"/>
                      <a:pt x="1868" y="3264"/>
                    </a:cubicBezTo>
                    <a:cubicBezTo>
                      <a:pt x="2138" y="3148"/>
                      <a:pt x="2549" y="2795"/>
                      <a:pt x="2776" y="2566"/>
                    </a:cubicBezTo>
                    <a:cubicBezTo>
                      <a:pt x="3012" y="2327"/>
                      <a:pt x="3222" y="2170"/>
                      <a:pt x="3338" y="1969"/>
                    </a:cubicBezTo>
                    <a:cubicBezTo>
                      <a:pt x="3455" y="1768"/>
                      <a:pt x="3495" y="1514"/>
                      <a:pt x="3378" y="1047"/>
                    </a:cubicBezTo>
                    <a:cubicBezTo>
                      <a:pt x="3265" y="595"/>
                      <a:pt x="2967" y="365"/>
                      <a:pt x="2597" y="248"/>
                    </a:cubicBezTo>
                    <a:close/>
                  </a:path>
                </a:pathLst>
              </a:custGeom>
              <a:solidFill>
                <a:srgbClr val="0054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6" name="Freeform 6"/>
              <p:cNvSpPr>
                <a:spLocks noEditPoints="1"/>
              </p:cNvSpPr>
              <p:nvPr/>
            </p:nvSpPr>
            <p:spPr bwMode="auto">
              <a:xfrm>
                <a:off x="3371850" y="1697038"/>
                <a:ext cx="2447925" cy="2233613"/>
              </a:xfrm>
              <a:custGeom>
                <a:avLst/>
                <a:gdLst/>
                <a:ahLst/>
                <a:cxnLst>
                  <a:cxn ang="0">
                    <a:pos x="264" y="462"/>
                  </a:cxn>
                  <a:cxn ang="0">
                    <a:pos x="1296" y="5"/>
                  </a:cxn>
                  <a:cxn ang="0">
                    <a:pos x="2667" y="113"/>
                  </a:cxn>
                  <a:cxn ang="0">
                    <a:pos x="3217" y="291"/>
                  </a:cxn>
                  <a:cxn ang="0">
                    <a:pos x="3525" y="633"/>
                  </a:cxn>
                  <a:cxn ang="0">
                    <a:pos x="3477" y="1408"/>
                  </a:cxn>
                  <a:cxn ang="0">
                    <a:pos x="2752" y="2527"/>
                  </a:cxn>
                  <a:cxn ang="0">
                    <a:pos x="2745" y="2535"/>
                  </a:cxn>
                  <a:cxn ang="0">
                    <a:pos x="2236" y="3098"/>
                  </a:cxn>
                  <a:cxn ang="0">
                    <a:pos x="1823" y="3299"/>
                  </a:cxn>
                  <a:cxn ang="0">
                    <a:pos x="1651" y="3223"/>
                  </a:cxn>
                  <a:cxn ang="0">
                    <a:pos x="1558" y="3039"/>
                  </a:cxn>
                  <a:cxn ang="0">
                    <a:pos x="1552" y="2412"/>
                  </a:cxn>
                  <a:cxn ang="0">
                    <a:pos x="1446" y="1893"/>
                  </a:cxn>
                  <a:cxn ang="0">
                    <a:pos x="1061" y="1664"/>
                  </a:cxn>
                  <a:cxn ang="0">
                    <a:pos x="563" y="1534"/>
                  </a:cxn>
                  <a:cxn ang="0">
                    <a:pos x="165" y="1297"/>
                  </a:cxn>
                  <a:cxn ang="0">
                    <a:pos x="264" y="462"/>
                  </a:cxn>
                  <a:cxn ang="0">
                    <a:pos x="2639" y="259"/>
                  </a:cxn>
                  <a:cxn ang="0">
                    <a:pos x="1294" y="154"/>
                  </a:cxn>
                  <a:cxn ang="0">
                    <a:pos x="382" y="554"/>
                  </a:cxn>
                  <a:cxn ang="0">
                    <a:pos x="288" y="1213"/>
                  </a:cxn>
                  <a:cxn ang="0">
                    <a:pos x="605" y="1391"/>
                  </a:cxn>
                  <a:cxn ang="0">
                    <a:pos x="1106" y="1522"/>
                  </a:cxn>
                  <a:cxn ang="0">
                    <a:pos x="1562" y="1800"/>
                  </a:cxn>
                  <a:cxn ang="0">
                    <a:pos x="1700" y="2431"/>
                  </a:cxn>
                  <a:cxn ang="0">
                    <a:pos x="1702" y="3002"/>
                  </a:cxn>
                  <a:cxn ang="0">
                    <a:pos x="1758" y="3119"/>
                  </a:cxn>
                  <a:cxn ang="0">
                    <a:pos x="1827" y="3150"/>
                  </a:cxn>
                  <a:cxn ang="0">
                    <a:pos x="2139" y="2985"/>
                  </a:cxn>
                  <a:cxn ang="0">
                    <a:pos x="2633" y="2438"/>
                  </a:cxn>
                  <a:cxn ang="0">
                    <a:pos x="3339" y="1351"/>
                  </a:cxn>
                  <a:cxn ang="0">
                    <a:pos x="3382" y="673"/>
                  </a:cxn>
                  <a:cxn ang="0">
                    <a:pos x="3147" y="422"/>
                  </a:cxn>
                  <a:cxn ang="0">
                    <a:pos x="2639" y="259"/>
                  </a:cxn>
                </a:cxnLst>
                <a:rect l="0" t="0" r="r" b="b"/>
                <a:pathLst>
                  <a:path w="3598" h="3303">
                    <a:moveTo>
                      <a:pt x="264" y="462"/>
                    </a:moveTo>
                    <a:cubicBezTo>
                      <a:pt x="471" y="200"/>
                      <a:pt x="832" y="0"/>
                      <a:pt x="1296" y="5"/>
                    </a:cubicBezTo>
                    <a:cubicBezTo>
                      <a:pt x="1738" y="11"/>
                      <a:pt x="2246" y="31"/>
                      <a:pt x="2667" y="113"/>
                    </a:cubicBezTo>
                    <a:cubicBezTo>
                      <a:pt x="2878" y="154"/>
                      <a:pt x="3067" y="210"/>
                      <a:pt x="3217" y="291"/>
                    </a:cubicBezTo>
                    <a:cubicBezTo>
                      <a:pt x="3368" y="373"/>
                      <a:pt x="3483" y="484"/>
                      <a:pt x="3525" y="633"/>
                    </a:cubicBezTo>
                    <a:cubicBezTo>
                      <a:pt x="3598" y="889"/>
                      <a:pt x="3596" y="1124"/>
                      <a:pt x="3477" y="1408"/>
                    </a:cubicBezTo>
                    <a:cubicBezTo>
                      <a:pt x="3359" y="1692"/>
                      <a:pt x="3131" y="2029"/>
                      <a:pt x="2752" y="2527"/>
                    </a:cubicBezTo>
                    <a:lnTo>
                      <a:pt x="2745" y="2535"/>
                    </a:lnTo>
                    <a:cubicBezTo>
                      <a:pt x="2557" y="2782"/>
                      <a:pt x="2386" y="2970"/>
                      <a:pt x="2236" y="3098"/>
                    </a:cubicBezTo>
                    <a:cubicBezTo>
                      <a:pt x="2083" y="3228"/>
                      <a:pt x="1951" y="3303"/>
                      <a:pt x="1823" y="3299"/>
                    </a:cubicBezTo>
                    <a:cubicBezTo>
                      <a:pt x="1758" y="3297"/>
                      <a:pt x="1696" y="3270"/>
                      <a:pt x="1651" y="3223"/>
                    </a:cubicBezTo>
                    <a:cubicBezTo>
                      <a:pt x="1606" y="3176"/>
                      <a:pt x="1577" y="3114"/>
                      <a:pt x="1558" y="3039"/>
                    </a:cubicBezTo>
                    <a:cubicBezTo>
                      <a:pt x="1519" y="2889"/>
                      <a:pt x="1518" y="2683"/>
                      <a:pt x="1552" y="2412"/>
                    </a:cubicBezTo>
                    <a:cubicBezTo>
                      <a:pt x="1584" y="2159"/>
                      <a:pt x="1535" y="2003"/>
                      <a:pt x="1446" y="1893"/>
                    </a:cubicBezTo>
                    <a:cubicBezTo>
                      <a:pt x="1357" y="1784"/>
                      <a:pt x="1221" y="1715"/>
                      <a:pt x="1061" y="1664"/>
                    </a:cubicBezTo>
                    <a:cubicBezTo>
                      <a:pt x="902" y="1613"/>
                      <a:pt x="724" y="1581"/>
                      <a:pt x="563" y="1534"/>
                    </a:cubicBezTo>
                    <a:cubicBezTo>
                      <a:pt x="403" y="1487"/>
                      <a:pt x="253" y="1426"/>
                      <a:pt x="165" y="1297"/>
                    </a:cubicBezTo>
                    <a:cubicBezTo>
                      <a:pt x="0" y="1056"/>
                      <a:pt x="58" y="724"/>
                      <a:pt x="264" y="462"/>
                    </a:cubicBezTo>
                    <a:close/>
                    <a:moveTo>
                      <a:pt x="2639" y="259"/>
                    </a:moveTo>
                    <a:cubicBezTo>
                      <a:pt x="2236" y="180"/>
                      <a:pt x="1733" y="160"/>
                      <a:pt x="1294" y="154"/>
                    </a:cubicBezTo>
                    <a:cubicBezTo>
                      <a:pt x="874" y="149"/>
                      <a:pt x="559" y="329"/>
                      <a:pt x="382" y="554"/>
                    </a:cubicBezTo>
                    <a:cubicBezTo>
                      <a:pt x="204" y="778"/>
                      <a:pt x="169" y="1039"/>
                      <a:pt x="288" y="1213"/>
                    </a:cubicBezTo>
                    <a:cubicBezTo>
                      <a:pt x="342" y="1292"/>
                      <a:pt x="456" y="1347"/>
                      <a:pt x="605" y="1391"/>
                    </a:cubicBezTo>
                    <a:cubicBezTo>
                      <a:pt x="755" y="1434"/>
                      <a:pt x="934" y="1467"/>
                      <a:pt x="1106" y="1522"/>
                    </a:cubicBezTo>
                    <a:cubicBezTo>
                      <a:pt x="1279" y="1578"/>
                      <a:pt x="1446" y="1656"/>
                      <a:pt x="1562" y="1800"/>
                    </a:cubicBezTo>
                    <a:cubicBezTo>
                      <a:pt x="1679" y="1944"/>
                      <a:pt x="1736" y="2150"/>
                      <a:pt x="1700" y="2431"/>
                    </a:cubicBezTo>
                    <a:cubicBezTo>
                      <a:pt x="1667" y="2692"/>
                      <a:pt x="1672" y="2885"/>
                      <a:pt x="1702" y="3002"/>
                    </a:cubicBezTo>
                    <a:cubicBezTo>
                      <a:pt x="1717" y="3060"/>
                      <a:pt x="1738" y="3098"/>
                      <a:pt x="1758" y="3119"/>
                    </a:cubicBezTo>
                    <a:cubicBezTo>
                      <a:pt x="1779" y="3141"/>
                      <a:pt x="1797" y="3149"/>
                      <a:pt x="1827" y="3150"/>
                    </a:cubicBezTo>
                    <a:cubicBezTo>
                      <a:pt x="1887" y="3152"/>
                      <a:pt x="2000" y="3104"/>
                      <a:pt x="2139" y="2985"/>
                    </a:cubicBezTo>
                    <a:cubicBezTo>
                      <a:pt x="2279" y="2866"/>
                      <a:pt x="2446" y="2682"/>
                      <a:pt x="2633" y="2438"/>
                    </a:cubicBezTo>
                    <a:cubicBezTo>
                      <a:pt x="3010" y="1942"/>
                      <a:pt x="3231" y="1610"/>
                      <a:pt x="3339" y="1351"/>
                    </a:cubicBezTo>
                    <a:cubicBezTo>
                      <a:pt x="3448" y="1091"/>
                      <a:pt x="3449" y="908"/>
                      <a:pt x="3382" y="673"/>
                    </a:cubicBezTo>
                    <a:cubicBezTo>
                      <a:pt x="3354" y="575"/>
                      <a:pt x="3276" y="492"/>
                      <a:pt x="3147" y="422"/>
                    </a:cubicBezTo>
                    <a:cubicBezTo>
                      <a:pt x="3018" y="352"/>
                      <a:pt x="2841" y="298"/>
                      <a:pt x="2639" y="259"/>
                    </a:cubicBezTo>
                    <a:close/>
                  </a:path>
                </a:pathLst>
              </a:custGeom>
              <a:solidFill>
                <a:srgbClr val="61ABCB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</p:grpSp>
        <p:grpSp>
          <p:nvGrpSpPr>
            <p:cNvPr id="103" name="Grupo 22"/>
            <p:cNvGrpSpPr/>
            <p:nvPr/>
          </p:nvGrpSpPr>
          <p:grpSpPr>
            <a:xfrm>
              <a:off x="1061464" y="2659065"/>
              <a:ext cx="2652069" cy="329500"/>
              <a:chOff x="2732088" y="4278313"/>
              <a:chExt cx="3667125" cy="455613"/>
            </a:xfrm>
          </p:grpSpPr>
          <p:sp>
            <p:nvSpPr>
              <p:cNvPr id="104" name="Freeform 7"/>
              <p:cNvSpPr>
                <a:spLocks noEditPoints="1"/>
              </p:cNvSpPr>
              <p:nvPr/>
            </p:nvSpPr>
            <p:spPr bwMode="auto">
              <a:xfrm>
                <a:off x="2732088" y="4295775"/>
                <a:ext cx="354013" cy="428625"/>
              </a:xfrm>
              <a:custGeom>
                <a:avLst/>
                <a:gdLst/>
                <a:ahLst/>
                <a:cxnLst>
                  <a:cxn ang="0">
                    <a:pos x="313" y="229"/>
                  </a:cxn>
                  <a:cxn ang="0">
                    <a:pos x="333" y="179"/>
                  </a:cxn>
                  <a:cxn ang="0">
                    <a:pos x="313" y="129"/>
                  </a:cxn>
                  <a:cxn ang="0">
                    <a:pos x="254" y="112"/>
                  </a:cxn>
                  <a:cxn ang="0">
                    <a:pos x="163" y="112"/>
                  </a:cxn>
                  <a:cxn ang="0">
                    <a:pos x="163" y="246"/>
                  </a:cxn>
                  <a:cxn ang="0">
                    <a:pos x="254" y="246"/>
                  </a:cxn>
                  <a:cxn ang="0">
                    <a:pos x="313" y="229"/>
                  </a:cxn>
                  <a:cxn ang="0">
                    <a:pos x="333" y="502"/>
                  </a:cxn>
                  <a:cxn ang="0">
                    <a:pos x="359" y="439"/>
                  </a:cxn>
                  <a:cxn ang="0">
                    <a:pos x="334" y="378"/>
                  </a:cxn>
                  <a:cxn ang="0">
                    <a:pos x="259" y="358"/>
                  </a:cxn>
                  <a:cxn ang="0">
                    <a:pos x="163" y="358"/>
                  </a:cxn>
                  <a:cxn ang="0">
                    <a:pos x="163" y="523"/>
                  </a:cxn>
                  <a:cxn ang="0">
                    <a:pos x="259" y="523"/>
                  </a:cxn>
                  <a:cxn ang="0">
                    <a:pos x="333" y="502"/>
                  </a:cxn>
                  <a:cxn ang="0">
                    <a:pos x="492" y="352"/>
                  </a:cxn>
                  <a:cxn ang="0">
                    <a:pos x="521" y="452"/>
                  </a:cxn>
                  <a:cxn ang="0">
                    <a:pos x="460" y="589"/>
                  </a:cxn>
                  <a:cxn ang="0">
                    <a:pos x="271" y="634"/>
                  </a:cxn>
                  <a:cxn ang="0">
                    <a:pos x="0" y="634"/>
                  </a:cxn>
                  <a:cxn ang="0">
                    <a:pos x="0" y="0"/>
                  </a:cxn>
                  <a:cxn ang="0">
                    <a:pos x="245" y="0"/>
                  </a:cxn>
                  <a:cxn ang="0">
                    <a:pos x="437" y="40"/>
                  </a:cxn>
                  <a:cxn ang="0">
                    <a:pos x="495" y="168"/>
                  </a:cxn>
                  <a:cxn ang="0">
                    <a:pos x="475" y="247"/>
                  </a:cxn>
                  <a:cxn ang="0">
                    <a:pos x="412" y="295"/>
                  </a:cxn>
                  <a:cxn ang="0">
                    <a:pos x="492" y="352"/>
                  </a:cxn>
                </a:cxnLst>
                <a:rect l="0" t="0" r="r" b="b"/>
                <a:pathLst>
                  <a:path w="521" h="634">
                    <a:moveTo>
                      <a:pt x="313" y="229"/>
                    </a:moveTo>
                    <a:cubicBezTo>
                      <a:pt x="326" y="218"/>
                      <a:pt x="333" y="201"/>
                      <a:pt x="333" y="179"/>
                    </a:cubicBezTo>
                    <a:cubicBezTo>
                      <a:pt x="333" y="157"/>
                      <a:pt x="326" y="141"/>
                      <a:pt x="313" y="129"/>
                    </a:cubicBezTo>
                    <a:cubicBezTo>
                      <a:pt x="299" y="118"/>
                      <a:pt x="280" y="112"/>
                      <a:pt x="254" y="112"/>
                    </a:cubicBezTo>
                    <a:lnTo>
                      <a:pt x="163" y="112"/>
                    </a:lnTo>
                    <a:lnTo>
                      <a:pt x="163" y="246"/>
                    </a:lnTo>
                    <a:lnTo>
                      <a:pt x="254" y="246"/>
                    </a:lnTo>
                    <a:cubicBezTo>
                      <a:pt x="280" y="246"/>
                      <a:pt x="299" y="240"/>
                      <a:pt x="313" y="229"/>
                    </a:cubicBezTo>
                    <a:close/>
                    <a:moveTo>
                      <a:pt x="333" y="502"/>
                    </a:moveTo>
                    <a:cubicBezTo>
                      <a:pt x="350" y="488"/>
                      <a:pt x="359" y="467"/>
                      <a:pt x="359" y="439"/>
                    </a:cubicBezTo>
                    <a:cubicBezTo>
                      <a:pt x="359" y="413"/>
                      <a:pt x="350" y="392"/>
                      <a:pt x="334" y="378"/>
                    </a:cubicBezTo>
                    <a:cubicBezTo>
                      <a:pt x="317" y="365"/>
                      <a:pt x="293" y="358"/>
                      <a:pt x="259" y="358"/>
                    </a:cubicBezTo>
                    <a:lnTo>
                      <a:pt x="163" y="358"/>
                    </a:lnTo>
                    <a:lnTo>
                      <a:pt x="163" y="523"/>
                    </a:lnTo>
                    <a:lnTo>
                      <a:pt x="259" y="523"/>
                    </a:lnTo>
                    <a:cubicBezTo>
                      <a:pt x="292" y="523"/>
                      <a:pt x="317" y="516"/>
                      <a:pt x="333" y="502"/>
                    </a:cubicBezTo>
                    <a:close/>
                    <a:moveTo>
                      <a:pt x="492" y="352"/>
                    </a:moveTo>
                    <a:cubicBezTo>
                      <a:pt x="512" y="380"/>
                      <a:pt x="521" y="413"/>
                      <a:pt x="521" y="452"/>
                    </a:cubicBezTo>
                    <a:cubicBezTo>
                      <a:pt x="521" y="514"/>
                      <a:pt x="501" y="559"/>
                      <a:pt x="460" y="589"/>
                    </a:cubicBezTo>
                    <a:cubicBezTo>
                      <a:pt x="419" y="619"/>
                      <a:pt x="356" y="634"/>
                      <a:pt x="271" y="634"/>
                    </a:cubicBezTo>
                    <a:lnTo>
                      <a:pt x="0" y="634"/>
                    </a:lnTo>
                    <a:lnTo>
                      <a:pt x="0" y="0"/>
                    </a:lnTo>
                    <a:lnTo>
                      <a:pt x="245" y="0"/>
                    </a:lnTo>
                    <a:cubicBezTo>
                      <a:pt x="334" y="0"/>
                      <a:pt x="397" y="14"/>
                      <a:pt x="437" y="40"/>
                    </a:cubicBezTo>
                    <a:cubicBezTo>
                      <a:pt x="477" y="67"/>
                      <a:pt x="495" y="110"/>
                      <a:pt x="495" y="168"/>
                    </a:cubicBezTo>
                    <a:cubicBezTo>
                      <a:pt x="495" y="199"/>
                      <a:pt x="488" y="226"/>
                      <a:pt x="475" y="247"/>
                    </a:cubicBezTo>
                    <a:cubicBezTo>
                      <a:pt x="460" y="269"/>
                      <a:pt x="439" y="285"/>
                      <a:pt x="412" y="295"/>
                    </a:cubicBezTo>
                    <a:cubicBezTo>
                      <a:pt x="447" y="306"/>
                      <a:pt x="474" y="325"/>
                      <a:pt x="492" y="352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05" name="Freeform 8"/>
              <p:cNvSpPr>
                <a:spLocks/>
              </p:cNvSpPr>
              <p:nvPr/>
            </p:nvSpPr>
            <p:spPr bwMode="auto">
              <a:xfrm>
                <a:off x="3136900" y="4395788"/>
                <a:ext cx="239713" cy="328613"/>
              </a:xfrm>
              <a:custGeom>
                <a:avLst/>
                <a:gdLst/>
                <a:ahLst/>
                <a:cxnLst>
                  <a:cxn ang="0">
                    <a:pos x="353" y="142"/>
                  </a:cxn>
                  <a:cxn ang="0">
                    <a:pos x="313" y="128"/>
                  </a:cxn>
                  <a:cxn ang="0">
                    <a:pos x="274" y="123"/>
                  </a:cxn>
                  <a:cxn ang="0">
                    <a:pos x="183" y="161"/>
                  </a:cxn>
                  <a:cxn ang="0">
                    <a:pos x="152" y="269"/>
                  </a:cxn>
                  <a:cxn ang="0">
                    <a:pos x="152" y="487"/>
                  </a:cxn>
                  <a:cxn ang="0">
                    <a:pos x="0" y="487"/>
                  </a:cxn>
                  <a:cxn ang="0">
                    <a:pos x="0" y="12"/>
                  </a:cxn>
                  <a:cxn ang="0">
                    <a:pos x="152" y="12"/>
                  </a:cxn>
                  <a:cxn ang="0">
                    <a:pos x="152" y="90"/>
                  </a:cxn>
                  <a:cxn ang="0">
                    <a:pos x="219" y="22"/>
                  </a:cxn>
                  <a:cxn ang="0">
                    <a:pos x="310" y="0"/>
                  </a:cxn>
                  <a:cxn ang="0">
                    <a:pos x="327" y="1"/>
                  </a:cxn>
                  <a:cxn ang="0">
                    <a:pos x="353" y="4"/>
                  </a:cxn>
                  <a:cxn ang="0">
                    <a:pos x="353" y="142"/>
                  </a:cxn>
                </a:cxnLst>
                <a:rect l="0" t="0" r="r" b="b"/>
                <a:pathLst>
                  <a:path w="353" h="487">
                    <a:moveTo>
                      <a:pt x="353" y="142"/>
                    </a:moveTo>
                    <a:cubicBezTo>
                      <a:pt x="340" y="135"/>
                      <a:pt x="327" y="131"/>
                      <a:pt x="313" y="128"/>
                    </a:cubicBezTo>
                    <a:cubicBezTo>
                      <a:pt x="300" y="125"/>
                      <a:pt x="287" y="123"/>
                      <a:pt x="274" y="123"/>
                    </a:cubicBezTo>
                    <a:cubicBezTo>
                      <a:pt x="235" y="123"/>
                      <a:pt x="205" y="136"/>
                      <a:pt x="183" y="161"/>
                    </a:cubicBezTo>
                    <a:cubicBezTo>
                      <a:pt x="162" y="186"/>
                      <a:pt x="152" y="222"/>
                      <a:pt x="152" y="269"/>
                    </a:cubicBezTo>
                    <a:lnTo>
                      <a:pt x="152" y="487"/>
                    </a:lnTo>
                    <a:lnTo>
                      <a:pt x="0" y="487"/>
                    </a:lnTo>
                    <a:lnTo>
                      <a:pt x="0" y="12"/>
                    </a:lnTo>
                    <a:lnTo>
                      <a:pt x="152" y="12"/>
                    </a:lnTo>
                    <a:lnTo>
                      <a:pt x="152" y="90"/>
                    </a:lnTo>
                    <a:cubicBezTo>
                      <a:pt x="171" y="59"/>
                      <a:pt x="194" y="36"/>
                      <a:pt x="219" y="22"/>
                    </a:cubicBezTo>
                    <a:cubicBezTo>
                      <a:pt x="244" y="8"/>
                      <a:pt x="275" y="0"/>
                      <a:pt x="310" y="0"/>
                    </a:cubicBezTo>
                    <a:cubicBezTo>
                      <a:pt x="316" y="0"/>
                      <a:pt x="321" y="1"/>
                      <a:pt x="327" y="1"/>
                    </a:cubicBezTo>
                    <a:cubicBezTo>
                      <a:pt x="333" y="2"/>
                      <a:pt x="342" y="2"/>
                      <a:pt x="353" y="4"/>
                    </a:cubicBezTo>
                    <a:lnTo>
                      <a:pt x="353" y="14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06" name="Freeform 9"/>
              <p:cNvSpPr>
                <a:spLocks noEditPoints="1"/>
              </p:cNvSpPr>
              <p:nvPr/>
            </p:nvSpPr>
            <p:spPr bwMode="auto">
              <a:xfrm>
                <a:off x="3363913" y="4395788"/>
                <a:ext cx="328613" cy="338138"/>
              </a:xfrm>
              <a:custGeom>
                <a:avLst/>
                <a:gdLst/>
                <a:ahLst/>
                <a:cxnLst>
                  <a:cxn ang="0">
                    <a:pos x="178" y="290"/>
                  </a:cxn>
                  <a:cxn ang="0">
                    <a:pos x="154" y="337"/>
                  </a:cxn>
                  <a:cxn ang="0">
                    <a:pos x="173" y="382"/>
                  </a:cxn>
                  <a:cxn ang="0">
                    <a:pos x="227" y="398"/>
                  </a:cxn>
                  <a:cxn ang="0">
                    <a:pos x="299" y="368"/>
                  </a:cxn>
                  <a:cxn ang="0">
                    <a:pos x="329" y="291"/>
                  </a:cxn>
                  <a:cxn ang="0">
                    <a:pos x="329" y="274"/>
                  </a:cxn>
                  <a:cxn ang="0">
                    <a:pos x="250" y="274"/>
                  </a:cxn>
                  <a:cxn ang="0">
                    <a:pos x="178" y="290"/>
                  </a:cxn>
                  <a:cxn ang="0">
                    <a:pos x="482" y="487"/>
                  </a:cxn>
                  <a:cxn ang="0">
                    <a:pos x="329" y="487"/>
                  </a:cxn>
                  <a:cxn ang="0">
                    <a:pos x="329" y="417"/>
                  </a:cxn>
                  <a:cxn ang="0">
                    <a:pos x="260" y="480"/>
                  </a:cxn>
                  <a:cxn ang="0">
                    <a:pos x="167" y="500"/>
                  </a:cxn>
                  <a:cxn ang="0">
                    <a:pos x="46" y="457"/>
                  </a:cxn>
                  <a:cxn ang="0">
                    <a:pos x="0" y="344"/>
                  </a:cxn>
                  <a:cxn ang="0">
                    <a:pos x="58" y="222"/>
                  </a:cxn>
                  <a:cxn ang="0">
                    <a:pos x="239" y="183"/>
                  </a:cxn>
                  <a:cxn ang="0">
                    <a:pos x="329" y="183"/>
                  </a:cxn>
                  <a:cxn ang="0">
                    <a:pos x="329" y="171"/>
                  </a:cxn>
                  <a:cxn ang="0">
                    <a:pos x="300" y="119"/>
                  </a:cxn>
                  <a:cxn ang="0">
                    <a:pos x="211" y="102"/>
                  </a:cxn>
                  <a:cxn ang="0">
                    <a:pos x="120" y="111"/>
                  </a:cxn>
                  <a:cxn ang="0">
                    <a:pos x="42" y="141"/>
                  </a:cxn>
                  <a:cxn ang="0">
                    <a:pos x="42" y="25"/>
                  </a:cxn>
                  <a:cxn ang="0">
                    <a:pos x="140" y="7"/>
                  </a:cxn>
                  <a:cxn ang="0">
                    <a:pos x="239" y="0"/>
                  </a:cxn>
                  <a:cxn ang="0">
                    <a:pos x="425" y="52"/>
                  </a:cxn>
                  <a:cxn ang="0">
                    <a:pos x="482" y="217"/>
                  </a:cxn>
                  <a:cxn ang="0">
                    <a:pos x="482" y="487"/>
                  </a:cxn>
                </a:cxnLst>
                <a:rect l="0" t="0" r="r" b="b"/>
                <a:pathLst>
                  <a:path w="482" h="500">
                    <a:moveTo>
                      <a:pt x="178" y="290"/>
                    </a:moveTo>
                    <a:cubicBezTo>
                      <a:pt x="162" y="300"/>
                      <a:pt x="154" y="316"/>
                      <a:pt x="154" y="337"/>
                    </a:cubicBezTo>
                    <a:cubicBezTo>
                      <a:pt x="154" y="356"/>
                      <a:pt x="160" y="371"/>
                      <a:pt x="173" y="382"/>
                    </a:cubicBezTo>
                    <a:cubicBezTo>
                      <a:pt x="186" y="393"/>
                      <a:pt x="204" y="398"/>
                      <a:pt x="227" y="398"/>
                    </a:cubicBezTo>
                    <a:cubicBezTo>
                      <a:pt x="256" y="398"/>
                      <a:pt x="280" y="388"/>
                      <a:pt x="299" y="368"/>
                    </a:cubicBezTo>
                    <a:cubicBezTo>
                      <a:pt x="319" y="347"/>
                      <a:pt x="329" y="321"/>
                      <a:pt x="329" y="291"/>
                    </a:cubicBezTo>
                    <a:lnTo>
                      <a:pt x="329" y="274"/>
                    </a:lnTo>
                    <a:lnTo>
                      <a:pt x="250" y="274"/>
                    </a:lnTo>
                    <a:cubicBezTo>
                      <a:pt x="218" y="274"/>
                      <a:pt x="194" y="279"/>
                      <a:pt x="178" y="290"/>
                    </a:cubicBezTo>
                    <a:close/>
                    <a:moveTo>
                      <a:pt x="482" y="487"/>
                    </a:moveTo>
                    <a:lnTo>
                      <a:pt x="329" y="487"/>
                    </a:lnTo>
                    <a:lnTo>
                      <a:pt x="329" y="417"/>
                    </a:lnTo>
                    <a:cubicBezTo>
                      <a:pt x="308" y="446"/>
                      <a:pt x="285" y="467"/>
                      <a:pt x="260" y="480"/>
                    </a:cubicBezTo>
                    <a:cubicBezTo>
                      <a:pt x="234" y="493"/>
                      <a:pt x="203" y="500"/>
                      <a:pt x="167" y="500"/>
                    </a:cubicBezTo>
                    <a:cubicBezTo>
                      <a:pt x="117" y="500"/>
                      <a:pt x="77" y="485"/>
                      <a:pt x="46" y="457"/>
                    </a:cubicBezTo>
                    <a:cubicBezTo>
                      <a:pt x="16" y="428"/>
                      <a:pt x="0" y="390"/>
                      <a:pt x="0" y="344"/>
                    </a:cubicBezTo>
                    <a:cubicBezTo>
                      <a:pt x="0" y="290"/>
                      <a:pt x="20" y="249"/>
                      <a:pt x="58" y="222"/>
                    </a:cubicBezTo>
                    <a:cubicBezTo>
                      <a:pt x="96" y="196"/>
                      <a:pt x="157" y="183"/>
                      <a:pt x="239" y="183"/>
                    </a:cubicBezTo>
                    <a:lnTo>
                      <a:pt x="329" y="183"/>
                    </a:lnTo>
                    <a:lnTo>
                      <a:pt x="329" y="171"/>
                    </a:lnTo>
                    <a:cubicBezTo>
                      <a:pt x="329" y="147"/>
                      <a:pt x="319" y="130"/>
                      <a:pt x="300" y="119"/>
                    </a:cubicBezTo>
                    <a:cubicBezTo>
                      <a:pt x="281" y="107"/>
                      <a:pt x="252" y="102"/>
                      <a:pt x="211" y="102"/>
                    </a:cubicBezTo>
                    <a:cubicBezTo>
                      <a:pt x="179" y="102"/>
                      <a:pt x="148" y="105"/>
                      <a:pt x="120" y="111"/>
                    </a:cubicBezTo>
                    <a:cubicBezTo>
                      <a:pt x="92" y="118"/>
                      <a:pt x="66" y="128"/>
                      <a:pt x="42" y="141"/>
                    </a:cubicBezTo>
                    <a:lnTo>
                      <a:pt x="42" y="25"/>
                    </a:lnTo>
                    <a:cubicBezTo>
                      <a:pt x="75" y="17"/>
                      <a:pt x="107" y="11"/>
                      <a:pt x="140" y="7"/>
                    </a:cubicBezTo>
                    <a:cubicBezTo>
                      <a:pt x="173" y="3"/>
                      <a:pt x="206" y="0"/>
                      <a:pt x="239" y="0"/>
                    </a:cubicBezTo>
                    <a:cubicBezTo>
                      <a:pt x="325" y="0"/>
                      <a:pt x="387" y="18"/>
                      <a:pt x="425" y="52"/>
                    </a:cubicBezTo>
                    <a:cubicBezTo>
                      <a:pt x="463" y="85"/>
                      <a:pt x="482" y="140"/>
                      <a:pt x="482" y="217"/>
                    </a:cubicBezTo>
                    <a:lnTo>
                      <a:pt x="482" y="487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07" name="Freeform 10"/>
              <p:cNvSpPr>
                <a:spLocks/>
              </p:cNvSpPr>
              <p:nvPr/>
            </p:nvSpPr>
            <p:spPr bwMode="auto">
              <a:xfrm>
                <a:off x="3724275" y="4403725"/>
                <a:ext cx="290513" cy="320675"/>
              </a:xfrm>
              <a:custGeom>
                <a:avLst/>
                <a:gdLst/>
                <a:ahLst/>
                <a:cxnLst>
                  <a:cxn ang="0">
                    <a:pos x="183" y="0"/>
                  </a:cxn>
                  <a:cxn ang="0">
                    <a:pos x="183" y="45"/>
                  </a:cxn>
                  <a:cxn ang="0">
                    <a:pos x="75" y="156"/>
                  </a:cxn>
                  <a:cxn ang="0">
                    <a:pos x="183" y="156"/>
                  </a:cxn>
                  <a:cxn ang="0">
                    <a:pos x="183" y="202"/>
                  </a:cxn>
                  <a:cxn ang="0">
                    <a:pos x="0" y="202"/>
                  </a:cxn>
                  <a:cxn ang="0">
                    <a:pos x="0" y="157"/>
                  </a:cxn>
                  <a:cxn ang="0">
                    <a:pos x="108" y="46"/>
                  </a:cxn>
                  <a:cxn ang="0">
                    <a:pos x="5" y="46"/>
                  </a:cxn>
                  <a:cxn ang="0">
                    <a:pos x="5" y="0"/>
                  </a:cxn>
                  <a:cxn ang="0">
                    <a:pos x="183" y="0"/>
                  </a:cxn>
                </a:cxnLst>
                <a:rect l="0" t="0" r="r" b="b"/>
                <a:pathLst>
                  <a:path w="183" h="202">
                    <a:moveTo>
                      <a:pt x="183" y="0"/>
                    </a:moveTo>
                    <a:lnTo>
                      <a:pt x="183" y="45"/>
                    </a:lnTo>
                    <a:lnTo>
                      <a:pt x="75" y="156"/>
                    </a:lnTo>
                    <a:lnTo>
                      <a:pt x="183" y="156"/>
                    </a:lnTo>
                    <a:lnTo>
                      <a:pt x="183" y="202"/>
                    </a:lnTo>
                    <a:lnTo>
                      <a:pt x="0" y="202"/>
                    </a:lnTo>
                    <a:lnTo>
                      <a:pt x="0" y="157"/>
                    </a:lnTo>
                    <a:lnTo>
                      <a:pt x="108" y="46"/>
                    </a:lnTo>
                    <a:lnTo>
                      <a:pt x="5" y="46"/>
                    </a:lnTo>
                    <a:lnTo>
                      <a:pt x="5" y="0"/>
                    </a:lnTo>
                    <a:lnTo>
                      <a:pt x="183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08" name="Freeform 11"/>
              <p:cNvSpPr>
                <a:spLocks noEditPoints="1"/>
              </p:cNvSpPr>
              <p:nvPr/>
            </p:nvSpPr>
            <p:spPr bwMode="auto">
              <a:xfrm>
                <a:off x="4051300" y="4278313"/>
                <a:ext cx="103188" cy="446088"/>
              </a:xfrm>
              <a:custGeom>
                <a:avLst/>
                <a:gdLst/>
                <a:ahLst/>
                <a:cxnLst>
                  <a:cxn ang="0">
                    <a:pos x="65" y="79"/>
                  </a:cxn>
                  <a:cxn ang="0">
                    <a:pos x="65" y="281"/>
                  </a:cxn>
                  <a:cxn ang="0">
                    <a:pos x="0" y="281"/>
                  </a:cxn>
                  <a:cxn ang="0">
                    <a:pos x="0" y="79"/>
                  </a:cxn>
                  <a:cxn ang="0">
                    <a:pos x="65" y="79"/>
                  </a:cxn>
                  <a:cxn ang="0">
                    <a:pos x="65" y="0"/>
                  </a:cxn>
                  <a:cxn ang="0">
                    <a:pos x="65" y="53"/>
                  </a:cxn>
                  <a:cxn ang="0">
                    <a:pos x="0" y="53"/>
                  </a:cxn>
                  <a:cxn ang="0">
                    <a:pos x="0" y="0"/>
                  </a:cxn>
                  <a:cxn ang="0">
                    <a:pos x="65" y="0"/>
                  </a:cxn>
                </a:cxnLst>
                <a:rect l="0" t="0" r="r" b="b"/>
                <a:pathLst>
                  <a:path w="65" h="281">
                    <a:moveTo>
                      <a:pt x="65" y="79"/>
                    </a:moveTo>
                    <a:lnTo>
                      <a:pt x="65" y="281"/>
                    </a:lnTo>
                    <a:lnTo>
                      <a:pt x="0" y="281"/>
                    </a:lnTo>
                    <a:lnTo>
                      <a:pt x="0" y="79"/>
                    </a:lnTo>
                    <a:lnTo>
                      <a:pt x="65" y="79"/>
                    </a:lnTo>
                    <a:close/>
                    <a:moveTo>
                      <a:pt x="65" y="0"/>
                    </a:moveTo>
                    <a:lnTo>
                      <a:pt x="65" y="53"/>
                    </a:lnTo>
                    <a:lnTo>
                      <a:pt x="0" y="53"/>
                    </a:lnTo>
                    <a:lnTo>
                      <a:pt x="0" y="0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09" name="Rectangle 12"/>
              <p:cNvSpPr>
                <a:spLocks noChangeArrowheads="1"/>
              </p:cNvSpPr>
              <p:nvPr/>
            </p:nvSpPr>
            <p:spPr bwMode="auto">
              <a:xfrm>
                <a:off x="4213225" y="4278313"/>
                <a:ext cx="103188" cy="446088"/>
              </a:xfrm>
              <a:prstGeom prst="rect">
                <a:avLst/>
              </a:prstGeom>
              <a:solidFill>
                <a:srgbClr val="0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0" name="Freeform 13"/>
              <p:cNvSpPr>
                <a:spLocks/>
              </p:cNvSpPr>
              <p:nvPr/>
            </p:nvSpPr>
            <p:spPr bwMode="auto">
              <a:xfrm>
                <a:off x="4545013" y="4295775"/>
                <a:ext cx="300038" cy="428625"/>
              </a:xfrm>
              <a:custGeom>
                <a:avLst/>
                <a:gdLst/>
                <a:ahLst/>
                <a:cxnLst>
                  <a:cxn ang="0">
                    <a:pos x="189" y="0"/>
                  </a:cxn>
                  <a:cxn ang="0">
                    <a:pos x="189" y="53"/>
                  </a:cxn>
                  <a:cxn ang="0">
                    <a:pos x="70" y="53"/>
                  </a:cxn>
                  <a:cxn ang="0">
                    <a:pos x="70" y="103"/>
                  </a:cxn>
                  <a:cxn ang="0">
                    <a:pos x="182" y="103"/>
                  </a:cxn>
                  <a:cxn ang="0">
                    <a:pos x="182" y="156"/>
                  </a:cxn>
                  <a:cxn ang="0">
                    <a:pos x="70" y="156"/>
                  </a:cxn>
                  <a:cxn ang="0">
                    <a:pos x="70" y="270"/>
                  </a:cxn>
                  <a:cxn ang="0">
                    <a:pos x="0" y="270"/>
                  </a:cxn>
                  <a:cxn ang="0">
                    <a:pos x="0" y="0"/>
                  </a:cxn>
                  <a:cxn ang="0">
                    <a:pos x="189" y="0"/>
                  </a:cxn>
                </a:cxnLst>
                <a:rect l="0" t="0" r="r" b="b"/>
                <a:pathLst>
                  <a:path w="189" h="270">
                    <a:moveTo>
                      <a:pt x="189" y="0"/>
                    </a:moveTo>
                    <a:lnTo>
                      <a:pt x="189" y="53"/>
                    </a:lnTo>
                    <a:lnTo>
                      <a:pt x="70" y="53"/>
                    </a:lnTo>
                    <a:lnTo>
                      <a:pt x="70" y="103"/>
                    </a:lnTo>
                    <a:lnTo>
                      <a:pt x="182" y="103"/>
                    </a:lnTo>
                    <a:lnTo>
                      <a:pt x="182" y="156"/>
                    </a:lnTo>
                    <a:lnTo>
                      <a:pt x="70" y="156"/>
                    </a:lnTo>
                    <a:lnTo>
                      <a:pt x="70" y="270"/>
                    </a:lnTo>
                    <a:lnTo>
                      <a:pt x="0" y="270"/>
                    </a:lnTo>
                    <a:lnTo>
                      <a:pt x="0" y="0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1" name="Freeform 14"/>
              <p:cNvSpPr>
                <a:spLocks noEditPoints="1"/>
              </p:cNvSpPr>
              <p:nvPr/>
            </p:nvSpPr>
            <p:spPr bwMode="auto">
              <a:xfrm>
                <a:off x="4856163" y="4395788"/>
                <a:ext cx="355600" cy="338138"/>
              </a:xfrm>
              <a:custGeom>
                <a:avLst/>
                <a:gdLst/>
                <a:ahLst/>
                <a:cxnLst>
                  <a:cxn ang="0">
                    <a:pos x="185" y="146"/>
                  </a:cxn>
                  <a:cxn ang="0">
                    <a:pos x="158" y="251"/>
                  </a:cxn>
                  <a:cxn ang="0">
                    <a:pos x="185" y="355"/>
                  </a:cxn>
                  <a:cxn ang="0">
                    <a:pos x="262" y="391"/>
                  </a:cxn>
                  <a:cxn ang="0">
                    <a:pos x="338" y="355"/>
                  </a:cxn>
                  <a:cxn ang="0">
                    <a:pos x="364" y="251"/>
                  </a:cxn>
                  <a:cxn ang="0">
                    <a:pos x="338" y="146"/>
                  </a:cxn>
                  <a:cxn ang="0">
                    <a:pos x="262" y="109"/>
                  </a:cxn>
                  <a:cxn ang="0">
                    <a:pos x="185" y="146"/>
                  </a:cxn>
                  <a:cxn ang="0">
                    <a:pos x="454" y="67"/>
                  </a:cxn>
                  <a:cxn ang="0">
                    <a:pos x="523" y="251"/>
                  </a:cxn>
                  <a:cxn ang="0">
                    <a:pos x="454" y="433"/>
                  </a:cxn>
                  <a:cxn ang="0">
                    <a:pos x="262" y="500"/>
                  </a:cxn>
                  <a:cxn ang="0">
                    <a:pos x="69" y="433"/>
                  </a:cxn>
                  <a:cxn ang="0">
                    <a:pos x="0" y="251"/>
                  </a:cxn>
                  <a:cxn ang="0">
                    <a:pos x="69" y="67"/>
                  </a:cxn>
                  <a:cxn ang="0">
                    <a:pos x="262" y="0"/>
                  </a:cxn>
                  <a:cxn ang="0">
                    <a:pos x="454" y="67"/>
                  </a:cxn>
                </a:cxnLst>
                <a:rect l="0" t="0" r="r" b="b"/>
                <a:pathLst>
                  <a:path w="523" h="500">
                    <a:moveTo>
                      <a:pt x="185" y="146"/>
                    </a:moveTo>
                    <a:cubicBezTo>
                      <a:pt x="167" y="170"/>
                      <a:pt x="158" y="205"/>
                      <a:pt x="158" y="251"/>
                    </a:cubicBezTo>
                    <a:cubicBezTo>
                      <a:pt x="158" y="295"/>
                      <a:pt x="167" y="330"/>
                      <a:pt x="185" y="355"/>
                    </a:cubicBezTo>
                    <a:cubicBezTo>
                      <a:pt x="202" y="379"/>
                      <a:pt x="228" y="391"/>
                      <a:pt x="262" y="391"/>
                    </a:cubicBezTo>
                    <a:cubicBezTo>
                      <a:pt x="295" y="391"/>
                      <a:pt x="320" y="379"/>
                      <a:pt x="338" y="355"/>
                    </a:cubicBezTo>
                    <a:cubicBezTo>
                      <a:pt x="356" y="330"/>
                      <a:pt x="364" y="295"/>
                      <a:pt x="364" y="251"/>
                    </a:cubicBezTo>
                    <a:cubicBezTo>
                      <a:pt x="364" y="205"/>
                      <a:pt x="356" y="170"/>
                      <a:pt x="338" y="146"/>
                    </a:cubicBezTo>
                    <a:cubicBezTo>
                      <a:pt x="320" y="122"/>
                      <a:pt x="295" y="109"/>
                      <a:pt x="262" y="109"/>
                    </a:cubicBezTo>
                    <a:cubicBezTo>
                      <a:pt x="228" y="109"/>
                      <a:pt x="202" y="122"/>
                      <a:pt x="185" y="146"/>
                    </a:cubicBezTo>
                    <a:close/>
                    <a:moveTo>
                      <a:pt x="454" y="67"/>
                    </a:moveTo>
                    <a:cubicBezTo>
                      <a:pt x="500" y="111"/>
                      <a:pt x="523" y="172"/>
                      <a:pt x="523" y="251"/>
                    </a:cubicBezTo>
                    <a:cubicBezTo>
                      <a:pt x="523" y="328"/>
                      <a:pt x="500" y="389"/>
                      <a:pt x="454" y="433"/>
                    </a:cubicBezTo>
                    <a:cubicBezTo>
                      <a:pt x="408" y="478"/>
                      <a:pt x="344" y="500"/>
                      <a:pt x="262" y="500"/>
                    </a:cubicBezTo>
                    <a:cubicBezTo>
                      <a:pt x="180" y="500"/>
                      <a:pt x="115" y="478"/>
                      <a:pt x="69" y="433"/>
                    </a:cubicBezTo>
                    <a:cubicBezTo>
                      <a:pt x="23" y="389"/>
                      <a:pt x="0" y="328"/>
                      <a:pt x="0" y="251"/>
                    </a:cubicBezTo>
                    <a:cubicBezTo>
                      <a:pt x="0" y="172"/>
                      <a:pt x="23" y="111"/>
                      <a:pt x="69" y="67"/>
                    </a:cubicBezTo>
                    <a:cubicBezTo>
                      <a:pt x="115" y="23"/>
                      <a:pt x="180" y="0"/>
                      <a:pt x="262" y="0"/>
                    </a:cubicBezTo>
                    <a:cubicBezTo>
                      <a:pt x="344" y="0"/>
                      <a:pt x="408" y="23"/>
                      <a:pt x="454" y="6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2" name="Freeform 15"/>
              <p:cNvSpPr>
                <a:spLocks/>
              </p:cNvSpPr>
              <p:nvPr/>
            </p:nvSpPr>
            <p:spPr bwMode="auto">
              <a:xfrm>
                <a:off x="5232349" y="4395789"/>
                <a:ext cx="241300" cy="328613"/>
              </a:xfrm>
              <a:custGeom>
                <a:avLst/>
                <a:gdLst/>
                <a:ahLst/>
                <a:cxnLst>
                  <a:cxn ang="0">
                    <a:pos x="354" y="142"/>
                  </a:cxn>
                  <a:cxn ang="0">
                    <a:pos x="314" y="128"/>
                  </a:cxn>
                  <a:cxn ang="0">
                    <a:pos x="274" y="123"/>
                  </a:cxn>
                  <a:cxn ang="0">
                    <a:pos x="184" y="161"/>
                  </a:cxn>
                  <a:cxn ang="0">
                    <a:pos x="152" y="269"/>
                  </a:cxn>
                  <a:cxn ang="0">
                    <a:pos x="152" y="487"/>
                  </a:cxn>
                  <a:cxn ang="0">
                    <a:pos x="0" y="487"/>
                  </a:cxn>
                  <a:cxn ang="0">
                    <a:pos x="0" y="12"/>
                  </a:cxn>
                  <a:cxn ang="0">
                    <a:pos x="152" y="12"/>
                  </a:cxn>
                  <a:cxn ang="0">
                    <a:pos x="152" y="90"/>
                  </a:cxn>
                  <a:cxn ang="0">
                    <a:pos x="220" y="22"/>
                  </a:cxn>
                  <a:cxn ang="0">
                    <a:pos x="311" y="0"/>
                  </a:cxn>
                  <a:cxn ang="0">
                    <a:pos x="328" y="1"/>
                  </a:cxn>
                  <a:cxn ang="0">
                    <a:pos x="354" y="4"/>
                  </a:cxn>
                  <a:cxn ang="0">
                    <a:pos x="354" y="142"/>
                  </a:cxn>
                </a:cxnLst>
                <a:rect l="0" t="0" r="r" b="b"/>
                <a:pathLst>
                  <a:path w="354" h="487">
                    <a:moveTo>
                      <a:pt x="354" y="142"/>
                    </a:moveTo>
                    <a:cubicBezTo>
                      <a:pt x="341" y="135"/>
                      <a:pt x="327" y="131"/>
                      <a:pt x="314" y="128"/>
                    </a:cubicBezTo>
                    <a:cubicBezTo>
                      <a:pt x="301" y="125"/>
                      <a:pt x="288" y="123"/>
                      <a:pt x="274" y="123"/>
                    </a:cubicBezTo>
                    <a:cubicBezTo>
                      <a:pt x="235" y="123"/>
                      <a:pt x="205" y="136"/>
                      <a:pt x="184" y="161"/>
                    </a:cubicBezTo>
                    <a:cubicBezTo>
                      <a:pt x="163" y="186"/>
                      <a:pt x="152" y="222"/>
                      <a:pt x="152" y="269"/>
                    </a:cubicBezTo>
                    <a:lnTo>
                      <a:pt x="152" y="487"/>
                    </a:lnTo>
                    <a:lnTo>
                      <a:pt x="0" y="487"/>
                    </a:lnTo>
                    <a:lnTo>
                      <a:pt x="0" y="12"/>
                    </a:lnTo>
                    <a:lnTo>
                      <a:pt x="152" y="12"/>
                    </a:lnTo>
                    <a:lnTo>
                      <a:pt x="152" y="90"/>
                    </a:lnTo>
                    <a:cubicBezTo>
                      <a:pt x="172" y="59"/>
                      <a:pt x="194" y="36"/>
                      <a:pt x="220" y="22"/>
                    </a:cubicBezTo>
                    <a:cubicBezTo>
                      <a:pt x="245" y="8"/>
                      <a:pt x="276" y="0"/>
                      <a:pt x="311" y="0"/>
                    </a:cubicBezTo>
                    <a:cubicBezTo>
                      <a:pt x="316" y="0"/>
                      <a:pt x="322" y="1"/>
                      <a:pt x="328" y="1"/>
                    </a:cubicBezTo>
                    <a:cubicBezTo>
                      <a:pt x="334" y="2"/>
                      <a:pt x="342" y="2"/>
                      <a:pt x="354" y="4"/>
                    </a:cubicBezTo>
                    <a:lnTo>
                      <a:pt x="354" y="142"/>
                    </a:ln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3" name="Freeform 16"/>
              <p:cNvSpPr>
                <a:spLocks/>
              </p:cNvSpPr>
              <p:nvPr/>
            </p:nvSpPr>
            <p:spPr bwMode="auto">
              <a:xfrm>
                <a:off x="5508677" y="4403725"/>
                <a:ext cx="325438" cy="330201"/>
              </a:xfrm>
              <a:custGeom>
                <a:avLst/>
                <a:gdLst/>
                <a:ahLst/>
                <a:cxnLst>
                  <a:cxn ang="0">
                    <a:pos x="0" y="290"/>
                  </a:cxn>
                  <a:cxn ang="0">
                    <a:pos x="0" y="0"/>
                  </a:cxn>
                  <a:cxn ang="0">
                    <a:pos x="152" y="0"/>
                  </a:cxn>
                  <a:cxn ang="0">
                    <a:pos x="152" y="48"/>
                  </a:cxn>
                  <a:cxn ang="0">
                    <a:pos x="151" y="145"/>
                  </a:cxn>
                  <a:cxn ang="0">
                    <a:pos x="151" y="223"/>
                  </a:cxn>
                  <a:cxn ang="0">
                    <a:pos x="154" y="305"/>
                  </a:cxn>
                  <a:cxn ang="0">
                    <a:pos x="164" y="341"/>
                  </a:cxn>
                  <a:cxn ang="0">
                    <a:pos x="188" y="364"/>
                  </a:cxn>
                  <a:cxn ang="0">
                    <a:pos x="223" y="372"/>
                  </a:cxn>
                  <a:cxn ang="0">
                    <a:pos x="298" y="336"/>
                  </a:cxn>
                  <a:cxn ang="0">
                    <a:pos x="325" y="235"/>
                  </a:cxn>
                  <a:cxn ang="0">
                    <a:pos x="325" y="0"/>
                  </a:cxn>
                  <a:cxn ang="0">
                    <a:pos x="478" y="0"/>
                  </a:cxn>
                  <a:cxn ang="0">
                    <a:pos x="478" y="475"/>
                  </a:cxn>
                  <a:cxn ang="0">
                    <a:pos x="325" y="475"/>
                  </a:cxn>
                  <a:cxn ang="0">
                    <a:pos x="325" y="406"/>
                  </a:cxn>
                  <a:cxn ang="0">
                    <a:pos x="252" y="468"/>
                  </a:cxn>
                  <a:cxn ang="0">
                    <a:pos x="167" y="488"/>
                  </a:cxn>
                  <a:cxn ang="0">
                    <a:pos x="42" y="437"/>
                  </a:cxn>
                  <a:cxn ang="0">
                    <a:pos x="0" y="290"/>
                  </a:cxn>
                </a:cxnLst>
                <a:rect l="0" t="0" r="r" b="b"/>
                <a:pathLst>
                  <a:path w="478" h="488">
                    <a:moveTo>
                      <a:pt x="0" y="290"/>
                    </a:moveTo>
                    <a:lnTo>
                      <a:pt x="0" y="0"/>
                    </a:lnTo>
                    <a:lnTo>
                      <a:pt x="152" y="0"/>
                    </a:lnTo>
                    <a:lnTo>
                      <a:pt x="152" y="48"/>
                    </a:lnTo>
                    <a:cubicBezTo>
                      <a:pt x="152" y="73"/>
                      <a:pt x="152" y="106"/>
                      <a:pt x="151" y="145"/>
                    </a:cubicBezTo>
                    <a:cubicBezTo>
                      <a:pt x="151" y="184"/>
                      <a:pt x="151" y="210"/>
                      <a:pt x="151" y="223"/>
                    </a:cubicBezTo>
                    <a:cubicBezTo>
                      <a:pt x="151" y="261"/>
                      <a:pt x="152" y="288"/>
                      <a:pt x="154" y="305"/>
                    </a:cubicBezTo>
                    <a:cubicBezTo>
                      <a:pt x="156" y="321"/>
                      <a:pt x="159" y="334"/>
                      <a:pt x="164" y="341"/>
                    </a:cubicBezTo>
                    <a:cubicBezTo>
                      <a:pt x="170" y="351"/>
                      <a:pt x="178" y="359"/>
                      <a:pt x="188" y="364"/>
                    </a:cubicBezTo>
                    <a:cubicBezTo>
                      <a:pt x="199" y="370"/>
                      <a:pt x="210" y="372"/>
                      <a:pt x="223" y="372"/>
                    </a:cubicBezTo>
                    <a:cubicBezTo>
                      <a:pt x="255" y="372"/>
                      <a:pt x="280" y="360"/>
                      <a:pt x="298" y="336"/>
                    </a:cubicBezTo>
                    <a:cubicBezTo>
                      <a:pt x="316" y="311"/>
                      <a:pt x="325" y="279"/>
                      <a:pt x="325" y="235"/>
                    </a:cubicBezTo>
                    <a:lnTo>
                      <a:pt x="325" y="0"/>
                    </a:lnTo>
                    <a:lnTo>
                      <a:pt x="478" y="0"/>
                    </a:lnTo>
                    <a:lnTo>
                      <a:pt x="478" y="475"/>
                    </a:lnTo>
                    <a:lnTo>
                      <a:pt x="325" y="475"/>
                    </a:lnTo>
                    <a:lnTo>
                      <a:pt x="325" y="406"/>
                    </a:lnTo>
                    <a:cubicBezTo>
                      <a:pt x="302" y="434"/>
                      <a:pt x="278" y="455"/>
                      <a:pt x="252" y="468"/>
                    </a:cubicBezTo>
                    <a:cubicBezTo>
                      <a:pt x="227" y="481"/>
                      <a:pt x="198" y="488"/>
                      <a:pt x="167" y="488"/>
                    </a:cubicBezTo>
                    <a:cubicBezTo>
                      <a:pt x="112" y="488"/>
                      <a:pt x="71" y="471"/>
                      <a:pt x="42" y="437"/>
                    </a:cubicBezTo>
                    <a:cubicBezTo>
                      <a:pt x="14" y="403"/>
                      <a:pt x="0" y="354"/>
                      <a:pt x="0" y="29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  <p:sp>
            <p:nvSpPr>
              <p:cNvPr id="114" name="Freeform 17"/>
              <p:cNvSpPr>
                <a:spLocks/>
              </p:cNvSpPr>
              <p:nvPr/>
            </p:nvSpPr>
            <p:spPr bwMode="auto">
              <a:xfrm>
                <a:off x="5878513" y="4395788"/>
                <a:ext cx="520700" cy="328613"/>
              </a:xfrm>
              <a:custGeom>
                <a:avLst/>
                <a:gdLst/>
                <a:ahLst/>
                <a:cxnLst>
                  <a:cxn ang="0">
                    <a:pos x="442" y="91"/>
                  </a:cxn>
                  <a:cxn ang="0">
                    <a:pos x="511" y="24"/>
                  </a:cxn>
                  <a:cxn ang="0">
                    <a:pos x="598" y="0"/>
                  </a:cxn>
                  <a:cxn ang="0">
                    <a:pos x="723" y="51"/>
                  </a:cxn>
                  <a:cxn ang="0">
                    <a:pos x="766" y="198"/>
                  </a:cxn>
                  <a:cxn ang="0">
                    <a:pos x="766" y="487"/>
                  </a:cxn>
                  <a:cxn ang="0">
                    <a:pos x="613" y="487"/>
                  </a:cxn>
                  <a:cxn ang="0">
                    <a:pos x="613" y="240"/>
                  </a:cxn>
                  <a:cxn ang="0">
                    <a:pos x="614" y="228"/>
                  </a:cxn>
                  <a:cxn ang="0">
                    <a:pos x="614" y="211"/>
                  </a:cxn>
                  <a:cxn ang="0">
                    <a:pos x="599" y="138"/>
                  </a:cxn>
                  <a:cxn ang="0">
                    <a:pos x="551" y="115"/>
                  </a:cxn>
                  <a:cxn ang="0">
                    <a:pos x="484" y="151"/>
                  </a:cxn>
                  <a:cxn ang="0">
                    <a:pos x="460" y="254"/>
                  </a:cxn>
                  <a:cxn ang="0">
                    <a:pos x="460" y="487"/>
                  </a:cxn>
                  <a:cxn ang="0">
                    <a:pos x="307" y="487"/>
                  </a:cxn>
                  <a:cxn ang="0">
                    <a:pos x="307" y="240"/>
                  </a:cxn>
                  <a:cxn ang="0">
                    <a:pos x="293" y="138"/>
                  </a:cxn>
                  <a:cxn ang="0">
                    <a:pos x="245" y="115"/>
                  </a:cxn>
                  <a:cxn ang="0">
                    <a:pos x="177" y="151"/>
                  </a:cxn>
                  <a:cxn ang="0">
                    <a:pos x="153" y="254"/>
                  </a:cxn>
                  <a:cxn ang="0">
                    <a:pos x="153" y="487"/>
                  </a:cxn>
                  <a:cxn ang="0">
                    <a:pos x="0" y="487"/>
                  </a:cxn>
                  <a:cxn ang="0">
                    <a:pos x="0" y="12"/>
                  </a:cxn>
                  <a:cxn ang="0">
                    <a:pos x="153" y="12"/>
                  </a:cxn>
                  <a:cxn ang="0">
                    <a:pos x="153" y="82"/>
                  </a:cxn>
                  <a:cxn ang="0">
                    <a:pos x="217" y="21"/>
                  </a:cxn>
                  <a:cxn ang="0">
                    <a:pos x="298" y="0"/>
                  </a:cxn>
                  <a:cxn ang="0">
                    <a:pos x="385" y="24"/>
                  </a:cxn>
                  <a:cxn ang="0">
                    <a:pos x="442" y="91"/>
                  </a:cxn>
                </a:cxnLst>
                <a:rect l="0" t="0" r="r" b="b"/>
                <a:pathLst>
                  <a:path w="766" h="487">
                    <a:moveTo>
                      <a:pt x="442" y="91"/>
                    </a:moveTo>
                    <a:cubicBezTo>
                      <a:pt x="462" y="62"/>
                      <a:pt x="484" y="39"/>
                      <a:pt x="511" y="24"/>
                    </a:cubicBezTo>
                    <a:cubicBezTo>
                      <a:pt x="537" y="8"/>
                      <a:pt x="567" y="0"/>
                      <a:pt x="598" y="0"/>
                    </a:cubicBezTo>
                    <a:cubicBezTo>
                      <a:pt x="653" y="0"/>
                      <a:pt x="695" y="17"/>
                      <a:pt x="723" y="51"/>
                    </a:cubicBezTo>
                    <a:cubicBezTo>
                      <a:pt x="752" y="85"/>
                      <a:pt x="766" y="134"/>
                      <a:pt x="766" y="198"/>
                    </a:cubicBezTo>
                    <a:lnTo>
                      <a:pt x="766" y="487"/>
                    </a:lnTo>
                    <a:lnTo>
                      <a:pt x="613" y="487"/>
                    </a:lnTo>
                    <a:lnTo>
                      <a:pt x="613" y="240"/>
                    </a:lnTo>
                    <a:cubicBezTo>
                      <a:pt x="614" y="236"/>
                      <a:pt x="614" y="232"/>
                      <a:pt x="614" y="228"/>
                    </a:cubicBezTo>
                    <a:cubicBezTo>
                      <a:pt x="614" y="224"/>
                      <a:pt x="614" y="219"/>
                      <a:pt x="614" y="211"/>
                    </a:cubicBezTo>
                    <a:cubicBezTo>
                      <a:pt x="614" y="178"/>
                      <a:pt x="609" y="153"/>
                      <a:pt x="599" y="138"/>
                    </a:cubicBezTo>
                    <a:cubicBezTo>
                      <a:pt x="589" y="123"/>
                      <a:pt x="573" y="115"/>
                      <a:pt x="551" y="115"/>
                    </a:cubicBezTo>
                    <a:cubicBezTo>
                      <a:pt x="522" y="115"/>
                      <a:pt x="500" y="127"/>
                      <a:pt x="484" y="151"/>
                    </a:cubicBezTo>
                    <a:cubicBezTo>
                      <a:pt x="468" y="175"/>
                      <a:pt x="460" y="209"/>
                      <a:pt x="460" y="254"/>
                    </a:cubicBezTo>
                    <a:lnTo>
                      <a:pt x="460" y="487"/>
                    </a:lnTo>
                    <a:lnTo>
                      <a:pt x="307" y="487"/>
                    </a:lnTo>
                    <a:lnTo>
                      <a:pt x="307" y="240"/>
                    </a:lnTo>
                    <a:cubicBezTo>
                      <a:pt x="307" y="187"/>
                      <a:pt x="302" y="153"/>
                      <a:pt x="293" y="138"/>
                    </a:cubicBezTo>
                    <a:cubicBezTo>
                      <a:pt x="284" y="123"/>
                      <a:pt x="268" y="115"/>
                      <a:pt x="245" y="115"/>
                    </a:cubicBezTo>
                    <a:cubicBezTo>
                      <a:pt x="215" y="115"/>
                      <a:pt x="193" y="127"/>
                      <a:pt x="177" y="151"/>
                    </a:cubicBezTo>
                    <a:cubicBezTo>
                      <a:pt x="161" y="175"/>
                      <a:pt x="153" y="209"/>
                      <a:pt x="153" y="254"/>
                    </a:cubicBezTo>
                    <a:lnTo>
                      <a:pt x="153" y="487"/>
                    </a:lnTo>
                    <a:lnTo>
                      <a:pt x="0" y="487"/>
                    </a:lnTo>
                    <a:lnTo>
                      <a:pt x="0" y="12"/>
                    </a:lnTo>
                    <a:lnTo>
                      <a:pt x="153" y="12"/>
                    </a:lnTo>
                    <a:lnTo>
                      <a:pt x="153" y="82"/>
                    </a:lnTo>
                    <a:cubicBezTo>
                      <a:pt x="172" y="55"/>
                      <a:pt x="193" y="35"/>
                      <a:pt x="217" y="21"/>
                    </a:cubicBezTo>
                    <a:cubicBezTo>
                      <a:pt x="242" y="7"/>
                      <a:pt x="269" y="0"/>
                      <a:pt x="298" y="0"/>
                    </a:cubicBezTo>
                    <a:cubicBezTo>
                      <a:pt x="331" y="0"/>
                      <a:pt x="360" y="8"/>
                      <a:pt x="385" y="24"/>
                    </a:cubicBezTo>
                    <a:cubicBezTo>
                      <a:pt x="410" y="40"/>
                      <a:pt x="429" y="62"/>
                      <a:pt x="442" y="9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u="sng"/>
              </a:p>
            </p:txBody>
          </p:sp>
        </p:grpSp>
      </p:grpSp>
      <p:pic>
        <p:nvPicPr>
          <p:cNvPr id="2" name="Picture 1" descr="20161124_182126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586" t="19817" r="1432" b="15810"/>
          <a:stretch/>
        </p:blipFill>
        <p:spPr>
          <a:xfrm>
            <a:off x="4580329" y="946793"/>
            <a:ext cx="2871671" cy="171195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2658749"/>
            <a:ext cx="2880001" cy="15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83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upo 407"/>
          <p:cNvGrpSpPr>
            <a:grpSpLocks noChangeAspect="1"/>
          </p:cNvGrpSpPr>
          <p:nvPr/>
        </p:nvGrpSpPr>
        <p:grpSpPr>
          <a:xfrm>
            <a:off x="5069012" y="1637968"/>
            <a:ext cx="1978441" cy="1812924"/>
            <a:chOff x="1468439" y="455613"/>
            <a:chExt cx="1214438" cy="1112838"/>
          </a:xfrm>
        </p:grpSpPr>
        <p:grpSp>
          <p:nvGrpSpPr>
            <p:cNvPr id="138" name="Grupo 405"/>
            <p:cNvGrpSpPr/>
            <p:nvPr/>
          </p:nvGrpSpPr>
          <p:grpSpPr>
            <a:xfrm>
              <a:off x="1468439" y="1196976"/>
              <a:ext cx="714375" cy="371475"/>
              <a:chOff x="1468439" y="1196976"/>
              <a:chExt cx="714375" cy="371475"/>
            </a:xfrm>
          </p:grpSpPr>
          <p:grpSp>
            <p:nvGrpSpPr>
              <p:cNvPr id="147" name="Grupo 402"/>
              <p:cNvGrpSpPr/>
              <p:nvPr/>
            </p:nvGrpSpPr>
            <p:grpSpPr>
              <a:xfrm>
                <a:off x="1468439" y="1196976"/>
                <a:ext cx="714375" cy="160338"/>
                <a:chOff x="1468439" y="1196976"/>
                <a:chExt cx="714375" cy="160338"/>
              </a:xfrm>
            </p:grpSpPr>
            <p:sp>
              <p:nvSpPr>
                <p:cNvPr id="173" name="Freeform 120"/>
                <p:cNvSpPr>
                  <a:spLocks/>
                </p:cNvSpPr>
                <p:nvPr/>
              </p:nvSpPr>
              <p:spPr bwMode="auto">
                <a:xfrm>
                  <a:off x="1468439" y="1196976"/>
                  <a:ext cx="52388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0"/>
                    </a:cxn>
                    <a:cxn ang="0">
                      <a:pos x="114" y="560"/>
                    </a:cxn>
                    <a:cxn ang="0">
                      <a:pos x="114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0"/>
                      </a:lnTo>
                      <a:lnTo>
                        <a:pt x="114" y="560"/>
                      </a:lnTo>
                      <a:lnTo>
                        <a:pt x="114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4" name="Freeform 121"/>
                <p:cNvSpPr>
                  <a:spLocks noEditPoints="1"/>
                </p:cNvSpPr>
                <p:nvPr/>
              </p:nvSpPr>
              <p:spPr bwMode="auto">
                <a:xfrm>
                  <a:off x="1525589" y="1196976"/>
                  <a:ext cx="69850" cy="160338"/>
                </a:xfrm>
                <a:custGeom>
                  <a:avLst/>
                  <a:gdLst/>
                  <a:ahLst/>
                  <a:cxnLst>
                    <a:cxn ang="0">
                      <a:pos x="184" y="682"/>
                    </a:cxn>
                    <a:cxn ang="0">
                      <a:pos x="301" y="682"/>
                    </a:cxn>
                    <a:cxn ang="0">
                      <a:pos x="207" y="0"/>
                    </a:cxn>
                    <a:cxn ang="0">
                      <a:pos x="92" y="0"/>
                    </a:cxn>
                    <a:cxn ang="0">
                      <a:pos x="0" y="682"/>
                    </a:cxn>
                    <a:cxn ang="0">
                      <a:pos x="114" y="682"/>
                    </a:cxn>
                    <a:cxn ang="0">
                      <a:pos x="123" y="579"/>
                    </a:cxn>
                    <a:cxn ang="0">
                      <a:pos x="177" y="579"/>
                    </a:cxn>
                    <a:cxn ang="0">
                      <a:pos x="186" y="682"/>
                    </a:cxn>
                    <a:cxn ang="0">
                      <a:pos x="184" y="682"/>
                    </a:cxn>
                    <a:cxn ang="0">
                      <a:pos x="130" y="478"/>
                    </a:cxn>
                    <a:cxn ang="0">
                      <a:pos x="150" y="205"/>
                    </a:cxn>
                    <a:cxn ang="0">
                      <a:pos x="169" y="478"/>
                    </a:cxn>
                    <a:cxn ang="0">
                      <a:pos x="130" y="478"/>
                    </a:cxn>
                  </a:cxnLst>
                  <a:rect l="0" t="0" r="r" b="b"/>
                  <a:pathLst>
                    <a:path w="301" h="682">
                      <a:moveTo>
                        <a:pt x="184" y="682"/>
                      </a:moveTo>
                      <a:lnTo>
                        <a:pt x="301" y="682"/>
                      </a:lnTo>
                      <a:lnTo>
                        <a:pt x="207" y="0"/>
                      </a:lnTo>
                      <a:lnTo>
                        <a:pt x="92" y="0"/>
                      </a:lnTo>
                      <a:lnTo>
                        <a:pt x="0" y="682"/>
                      </a:lnTo>
                      <a:lnTo>
                        <a:pt x="114" y="682"/>
                      </a:lnTo>
                      <a:lnTo>
                        <a:pt x="123" y="579"/>
                      </a:lnTo>
                      <a:lnTo>
                        <a:pt x="177" y="579"/>
                      </a:lnTo>
                      <a:lnTo>
                        <a:pt x="186" y="682"/>
                      </a:lnTo>
                      <a:lnTo>
                        <a:pt x="184" y="682"/>
                      </a:lnTo>
                      <a:close/>
                      <a:moveTo>
                        <a:pt x="130" y="478"/>
                      </a:moveTo>
                      <a:lnTo>
                        <a:pt x="150" y="205"/>
                      </a:lnTo>
                      <a:lnTo>
                        <a:pt x="169" y="478"/>
                      </a:lnTo>
                      <a:lnTo>
                        <a:pt x="130" y="4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5" name="Freeform 122"/>
                <p:cNvSpPr>
                  <a:spLocks/>
                </p:cNvSpPr>
                <p:nvPr/>
              </p:nvSpPr>
              <p:spPr bwMode="auto">
                <a:xfrm>
                  <a:off x="1587501" y="1196976"/>
                  <a:ext cx="61913" cy="160338"/>
                </a:xfrm>
                <a:custGeom>
                  <a:avLst/>
                  <a:gdLst/>
                  <a:ahLst/>
                  <a:cxnLst>
                    <a:cxn ang="0">
                      <a:pos x="75" y="682"/>
                    </a:cxn>
                    <a:cxn ang="0">
                      <a:pos x="187" y="682"/>
                    </a:cxn>
                    <a:cxn ang="0">
                      <a:pos x="187" y="113"/>
                    </a:cxn>
                    <a:cxn ang="0">
                      <a:pos x="262" y="113"/>
                    </a:cxn>
                    <a:cxn ang="0">
                      <a:pos x="262" y="0"/>
                    </a:cxn>
                    <a:cxn ang="0">
                      <a:pos x="0" y="0"/>
                    </a:cxn>
                    <a:cxn ang="0">
                      <a:pos x="0" y="113"/>
                    </a:cxn>
                    <a:cxn ang="0">
                      <a:pos x="75" y="113"/>
                    </a:cxn>
                    <a:cxn ang="0">
                      <a:pos x="75" y="682"/>
                    </a:cxn>
                  </a:cxnLst>
                  <a:rect l="0" t="0" r="r" b="b"/>
                  <a:pathLst>
                    <a:path w="262" h="682">
                      <a:moveTo>
                        <a:pt x="75" y="682"/>
                      </a:moveTo>
                      <a:lnTo>
                        <a:pt x="187" y="682"/>
                      </a:lnTo>
                      <a:lnTo>
                        <a:pt x="187" y="113"/>
                      </a:lnTo>
                      <a:lnTo>
                        <a:pt x="262" y="113"/>
                      </a:lnTo>
                      <a:lnTo>
                        <a:pt x="262" y="0"/>
                      </a:lnTo>
                      <a:lnTo>
                        <a:pt x="0" y="0"/>
                      </a:lnTo>
                      <a:lnTo>
                        <a:pt x="0" y="113"/>
                      </a:lnTo>
                      <a:lnTo>
                        <a:pt x="75" y="113"/>
                      </a:lnTo>
                      <a:lnTo>
                        <a:pt x="75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6" name="Rectangle 123"/>
                <p:cNvSpPr>
                  <a:spLocks noChangeArrowheads="1"/>
                </p:cNvSpPr>
                <p:nvPr/>
              </p:nvSpPr>
              <p:spPr bwMode="auto">
                <a:xfrm>
                  <a:off x="1643064" y="1268413"/>
                  <a:ext cx="38100" cy="206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7" name="Rectangle 124"/>
                <p:cNvSpPr>
                  <a:spLocks noChangeArrowheads="1"/>
                </p:cNvSpPr>
                <p:nvPr/>
              </p:nvSpPr>
              <p:spPr bwMode="auto">
                <a:xfrm>
                  <a:off x="1690689" y="1196976"/>
                  <a:ext cx="25400" cy="1603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8" name="Freeform 125"/>
                <p:cNvSpPr>
                  <a:spLocks/>
                </p:cNvSpPr>
                <p:nvPr/>
              </p:nvSpPr>
              <p:spPr bwMode="auto">
                <a:xfrm>
                  <a:off x="1728789" y="1196976"/>
                  <a:ext cx="82550" cy="160338"/>
                </a:xfrm>
                <a:custGeom>
                  <a:avLst/>
                  <a:gdLst/>
                  <a:ahLst/>
                  <a:cxnLst>
                    <a:cxn ang="0">
                      <a:pos x="209" y="0"/>
                    </a:cxn>
                    <a:cxn ang="0">
                      <a:pos x="176" y="515"/>
                    </a:cxn>
                    <a:cxn ang="0">
                      <a:pos x="142" y="0"/>
                    </a:cxn>
                    <a:cxn ang="0">
                      <a:pos x="0" y="0"/>
                    </a:cxn>
                    <a:cxn ang="0">
                      <a:pos x="0" y="682"/>
                    </a:cxn>
                    <a:cxn ang="0">
                      <a:pos x="96" y="682"/>
                    </a:cxn>
                    <a:cxn ang="0">
                      <a:pos x="96" y="292"/>
                    </a:cxn>
                    <a:cxn ang="0">
                      <a:pos x="134" y="682"/>
                    </a:cxn>
                    <a:cxn ang="0">
                      <a:pos x="218" y="682"/>
                    </a:cxn>
                    <a:cxn ang="0">
                      <a:pos x="255" y="293"/>
                    </a:cxn>
                    <a:cxn ang="0">
                      <a:pos x="255" y="682"/>
                    </a:cxn>
                    <a:cxn ang="0">
                      <a:pos x="350" y="682"/>
                    </a:cxn>
                    <a:cxn ang="0">
                      <a:pos x="350" y="0"/>
                    </a:cxn>
                    <a:cxn ang="0">
                      <a:pos x="209" y="0"/>
                    </a:cxn>
                  </a:cxnLst>
                  <a:rect l="0" t="0" r="r" b="b"/>
                  <a:pathLst>
                    <a:path w="350" h="682">
                      <a:moveTo>
                        <a:pt x="209" y="0"/>
                      </a:moveTo>
                      <a:lnTo>
                        <a:pt x="176" y="515"/>
                      </a:lnTo>
                      <a:lnTo>
                        <a:pt x="142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lnTo>
                        <a:pt x="96" y="682"/>
                      </a:lnTo>
                      <a:lnTo>
                        <a:pt x="96" y="292"/>
                      </a:lnTo>
                      <a:lnTo>
                        <a:pt x="134" y="682"/>
                      </a:lnTo>
                      <a:lnTo>
                        <a:pt x="218" y="682"/>
                      </a:lnTo>
                      <a:lnTo>
                        <a:pt x="255" y="293"/>
                      </a:lnTo>
                      <a:lnTo>
                        <a:pt x="255" y="682"/>
                      </a:lnTo>
                      <a:lnTo>
                        <a:pt x="350" y="682"/>
                      </a:lnTo>
                      <a:lnTo>
                        <a:pt x="350" y="0"/>
                      </a:lnTo>
                      <a:lnTo>
                        <a:pt x="209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9" name="Freeform 126"/>
                <p:cNvSpPr>
                  <a:spLocks noEditPoints="1"/>
                </p:cNvSpPr>
                <p:nvPr/>
              </p:nvSpPr>
              <p:spPr bwMode="auto">
                <a:xfrm>
                  <a:off x="1820864" y="1196976"/>
                  <a:ext cx="60325" cy="160338"/>
                </a:xfrm>
                <a:custGeom>
                  <a:avLst/>
                  <a:gdLst/>
                  <a:ahLst/>
                  <a:cxnLst>
                    <a:cxn ang="0">
                      <a:pos x="222" y="45"/>
                    </a:cxn>
                    <a:cxn ang="0">
                      <a:pos x="204" y="25"/>
                    </a:cxn>
                    <a:cxn ang="0">
                      <a:pos x="157" y="1"/>
                    </a:cxn>
                    <a:cxn ang="0">
                      <a:pos x="131" y="0"/>
                    </a:cxn>
                    <a:cxn ang="0">
                      <a:pos x="0" y="0"/>
                    </a:cxn>
                    <a:cxn ang="0">
                      <a:pos x="0" y="682"/>
                    </a:cxn>
                    <a:cxn ang="0">
                      <a:pos x="112" y="682"/>
                    </a:cxn>
                    <a:cxn ang="0">
                      <a:pos x="112" y="421"/>
                    </a:cxn>
                    <a:cxn ang="0">
                      <a:pos x="131" y="421"/>
                    </a:cxn>
                    <a:cxn ang="0">
                      <a:pos x="157" y="418"/>
                    </a:cxn>
                    <a:cxn ang="0">
                      <a:pos x="204" y="396"/>
                    </a:cxn>
                    <a:cxn ang="0">
                      <a:pos x="222" y="376"/>
                    </a:cxn>
                    <a:cxn ang="0">
                      <a:pos x="240" y="352"/>
                    </a:cxn>
                    <a:cxn ang="0">
                      <a:pos x="260" y="292"/>
                    </a:cxn>
                    <a:cxn ang="0">
                      <a:pos x="261" y="259"/>
                    </a:cxn>
                    <a:cxn ang="0">
                      <a:pos x="261" y="163"/>
                    </a:cxn>
                    <a:cxn ang="0">
                      <a:pos x="260" y="128"/>
                    </a:cxn>
                    <a:cxn ang="0">
                      <a:pos x="240" y="68"/>
                    </a:cxn>
                    <a:cxn ang="0">
                      <a:pos x="222" y="45"/>
                    </a:cxn>
                    <a:cxn ang="0">
                      <a:pos x="150" y="281"/>
                    </a:cxn>
                    <a:cxn ang="0">
                      <a:pos x="150" y="293"/>
                    </a:cxn>
                    <a:cxn ang="0">
                      <a:pos x="141" y="307"/>
                    </a:cxn>
                    <a:cxn ang="0">
                      <a:pos x="131" y="308"/>
                    </a:cxn>
                    <a:cxn ang="0">
                      <a:pos x="112" y="308"/>
                    </a:cxn>
                    <a:cxn ang="0">
                      <a:pos x="112" y="111"/>
                    </a:cxn>
                    <a:cxn ang="0">
                      <a:pos x="131" y="111"/>
                    </a:cxn>
                    <a:cxn ang="0">
                      <a:pos x="141" y="112"/>
                    </a:cxn>
                    <a:cxn ang="0">
                      <a:pos x="150" y="127"/>
                    </a:cxn>
                    <a:cxn ang="0">
                      <a:pos x="150" y="140"/>
                    </a:cxn>
                    <a:cxn ang="0">
                      <a:pos x="150" y="281"/>
                    </a:cxn>
                  </a:cxnLst>
                  <a:rect l="0" t="0" r="r" b="b"/>
                  <a:pathLst>
                    <a:path w="261" h="682">
                      <a:moveTo>
                        <a:pt x="222" y="45"/>
                      </a:moveTo>
                      <a:lnTo>
                        <a:pt x="204" y="25"/>
                      </a:lnTo>
                      <a:lnTo>
                        <a:pt x="157" y="1"/>
                      </a:lnTo>
                      <a:lnTo>
                        <a:pt x="131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lnTo>
                        <a:pt x="112" y="682"/>
                      </a:lnTo>
                      <a:lnTo>
                        <a:pt x="112" y="421"/>
                      </a:lnTo>
                      <a:lnTo>
                        <a:pt x="131" y="421"/>
                      </a:lnTo>
                      <a:lnTo>
                        <a:pt x="157" y="418"/>
                      </a:lnTo>
                      <a:lnTo>
                        <a:pt x="204" y="396"/>
                      </a:lnTo>
                      <a:lnTo>
                        <a:pt x="222" y="376"/>
                      </a:lnTo>
                      <a:lnTo>
                        <a:pt x="240" y="352"/>
                      </a:lnTo>
                      <a:lnTo>
                        <a:pt x="260" y="292"/>
                      </a:lnTo>
                      <a:lnTo>
                        <a:pt x="261" y="259"/>
                      </a:lnTo>
                      <a:lnTo>
                        <a:pt x="261" y="163"/>
                      </a:lnTo>
                      <a:lnTo>
                        <a:pt x="260" y="128"/>
                      </a:lnTo>
                      <a:lnTo>
                        <a:pt x="240" y="68"/>
                      </a:lnTo>
                      <a:lnTo>
                        <a:pt x="222" y="45"/>
                      </a:lnTo>
                      <a:close/>
                      <a:moveTo>
                        <a:pt x="150" y="281"/>
                      </a:moveTo>
                      <a:lnTo>
                        <a:pt x="150" y="293"/>
                      </a:lnTo>
                      <a:lnTo>
                        <a:pt x="141" y="307"/>
                      </a:lnTo>
                      <a:lnTo>
                        <a:pt x="131" y="308"/>
                      </a:lnTo>
                      <a:lnTo>
                        <a:pt x="112" y="308"/>
                      </a:lnTo>
                      <a:lnTo>
                        <a:pt x="112" y="111"/>
                      </a:lnTo>
                      <a:lnTo>
                        <a:pt x="131" y="111"/>
                      </a:lnTo>
                      <a:lnTo>
                        <a:pt x="141" y="112"/>
                      </a:lnTo>
                      <a:lnTo>
                        <a:pt x="150" y="127"/>
                      </a:lnTo>
                      <a:lnTo>
                        <a:pt x="150" y="140"/>
                      </a:lnTo>
                      <a:lnTo>
                        <a:pt x="150" y="28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0" name="Freeform 127"/>
                <p:cNvSpPr>
                  <a:spLocks/>
                </p:cNvSpPr>
                <p:nvPr/>
              </p:nvSpPr>
              <p:spPr bwMode="auto">
                <a:xfrm>
                  <a:off x="1889126" y="1196976"/>
                  <a:ext cx="50800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4"/>
                    </a:cxn>
                    <a:cxn ang="0">
                      <a:pos x="114" y="564"/>
                    </a:cxn>
                    <a:cxn ang="0">
                      <a:pos x="114" y="395"/>
                    </a:cxn>
                    <a:cxn ang="0">
                      <a:pos x="190" y="395"/>
                    </a:cxn>
                    <a:cxn ang="0">
                      <a:pos x="190" y="298"/>
                    </a:cxn>
                    <a:cxn ang="0">
                      <a:pos x="114" y="298"/>
                    </a:cxn>
                    <a:cxn ang="0">
                      <a:pos x="114" y="113"/>
                    </a:cxn>
                    <a:cxn ang="0">
                      <a:pos x="217" y="113"/>
                    </a:cxn>
                    <a:cxn ang="0">
                      <a:pos x="217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4"/>
                      </a:lnTo>
                      <a:lnTo>
                        <a:pt x="114" y="564"/>
                      </a:lnTo>
                      <a:lnTo>
                        <a:pt x="114" y="395"/>
                      </a:lnTo>
                      <a:lnTo>
                        <a:pt x="190" y="395"/>
                      </a:lnTo>
                      <a:lnTo>
                        <a:pt x="190" y="298"/>
                      </a:lnTo>
                      <a:lnTo>
                        <a:pt x="114" y="298"/>
                      </a:lnTo>
                      <a:lnTo>
                        <a:pt x="114" y="113"/>
                      </a:lnTo>
                      <a:lnTo>
                        <a:pt x="217" y="113"/>
                      </a:lnTo>
                      <a:lnTo>
                        <a:pt x="217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1" name="Freeform 128"/>
                <p:cNvSpPr>
                  <a:spLocks noEditPoints="1"/>
                </p:cNvSpPr>
                <p:nvPr/>
              </p:nvSpPr>
              <p:spPr bwMode="auto">
                <a:xfrm>
                  <a:off x="1947864" y="1196976"/>
                  <a:ext cx="61913" cy="160338"/>
                </a:xfrm>
                <a:custGeom>
                  <a:avLst/>
                  <a:gdLst/>
                  <a:ahLst/>
                  <a:cxnLst>
                    <a:cxn ang="0">
                      <a:pos x="266" y="677"/>
                    </a:cxn>
                    <a:cxn ang="0">
                      <a:pos x="262" y="663"/>
                    </a:cxn>
                    <a:cxn ang="0">
                      <a:pos x="262" y="650"/>
                    </a:cxn>
                    <a:cxn ang="0">
                      <a:pos x="262" y="645"/>
                    </a:cxn>
                    <a:cxn ang="0">
                      <a:pos x="262" y="472"/>
                    </a:cxn>
                    <a:cxn ang="0">
                      <a:pos x="260" y="441"/>
                    </a:cxn>
                    <a:cxn ang="0">
                      <a:pos x="248" y="398"/>
                    </a:cxn>
                    <a:cxn ang="0">
                      <a:pos x="233" y="372"/>
                    </a:cxn>
                    <a:cxn ang="0">
                      <a:pos x="222" y="361"/>
                    </a:cxn>
                    <a:cxn ang="0">
                      <a:pos x="238" y="338"/>
                    </a:cxn>
                    <a:cxn ang="0">
                      <a:pos x="260" y="281"/>
                    </a:cxn>
                    <a:cxn ang="0">
                      <a:pos x="262" y="250"/>
                    </a:cxn>
                    <a:cxn ang="0">
                      <a:pos x="262" y="163"/>
                    </a:cxn>
                    <a:cxn ang="0">
                      <a:pos x="260" y="128"/>
                    </a:cxn>
                    <a:cxn ang="0">
                      <a:pos x="239" y="68"/>
                    </a:cxn>
                    <a:cxn ang="0">
                      <a:pos x="222" y="45"/>
                    </a:cxn>
                    <a:cxn ang="0">
                      <a:pos x="203" y="25"/>
                    </a:cxn>
                    <a:cxn ang="0">
                      <a:pos x="156" y="1"/>
                    </a:cxn>
                    <a:cxn ang="0">
                      <a:pos x="131" y="0"/>
                    </a:cxn>
                    <a:cxn ang="0">
                      <a:pos x="0" y="0"/>
                    </a:cxn>
                    <a:cxn ang="0">
                      <a:pos x="0" y="444"/>
                    </a:cxn>
                    <a:cxn ang="0">
                      <a:pos x="0" y="682"/>
                    </a:cxn>
                    <a:cxn ang="0">
                      <a:pos x="111" y="682"/>
                    </a:cxn>
                    <a:cxn ang="0">
                      <a:pos x="111" y="413"/>
                    </a:cxn>
                    <a:cxn ang="0">
                      <a:pos x="131" y="413"/>
                    </a:cxn>
                    <a:cxn ang="0">
                      <a:pos x="140" y="415"/>
                    </a:cxn>
                    <a:cxn ang="0">
                      <a:pos x="150" y="429"/>
                    </a:cxn>
                    <a:cxn ang="0">
                      <a:pos x="150" y="443"/>
                    </a:cxn>
                    <a:cxn ang="0">
                      <a:pos x="150" y="648"/>
                    </a:cxn>
                    <a:cxn ang="0">
                      <a:pos x="151" y="662"/>
                    </a:cxn>
                    <a:cxn ang="0">
                      <a:pos x="156" y="680"/>
                    </a:cxn>
                    <a:cxn ang="0">
                      <a:pos x="160" y="682"/>
                    </a:cxn>
                    <a:cxn ang="0">
                      <a:pos x="248" y="682"/>
                    </a:cxn>
                    <a:cxn ang="0">
                      <a:pos x="265" y="682"/>
                    </a:cxn>
                    <a:cxn ang="0">
                      <a:pos x="267" y="680"/>
                    </a:cxn>
                    <a:cxn ang="0">
                      <a:pos x="267" y="677"/>
                    </a:cxn>
                    <a:cxn ang="0">
                      <a:pos x="266" y="677"/>
                    </a:cxn>
                    <a:cxn ang="0">
                      <a:pos x="150" y="273"/>
                    </a:cxn>
                    <a:cxn ang="0">
                      <a:pos x="150" y="286"/>
                    </a:cxn>
                    <a:cxn ang="0">
                      <a:pos x="141" y="299"/>
                    </a:cxn>
                    <a:cxn ang="0">
                      <a:pos x="131" y="301"/>
                    </a:cxn>
                    <a:cxn ang="0">
                      <a:pos x="111" y="301"/>
                    </a:cxn>
                    <a:cxn ang="0">
                      <a:pos x="111" y="111"/>
                    </a:cxn>
                    <a:cxn ang="0">
                      <a:pos x="131" y="111"/>
                    </a:cxn>
                    <a:cxn ang="0">
                      <a:pos x="141" y="112"/>
                    </a:cxn>
                    <a:cxn ang="0">
                      <a:pos x="150" y="127"/>
                    </a:cxn>
                    <a:cxn ang="0">
                      <a:pos x="150" y="140"/>
                    </a:cxn>
                    <a:cxn ang="0">
                      <a:pos x="150" y="273"/>
                    </a:cxn>
                  </a:cxnLst>
                  <a:rect l="0" t="0" r="r" b="b"/>
                  <a:pathLst>
                    <a:path w="267" h="682">
                      <a:moveTo>
                        <a:pt x="266" y="677"/>
                      </a:moveTo>
                      <a:lnTo>
                        <a:pt x="262" y="663"/>
                      </a:lnTo>
                      <a:lnTo>
                        <a:pt x="262" y="650"/>
                      </a:lnTo>
                      <a:lnTo>
                        <a:pt x="262" y="645"/>
                      </a:lnTo>
                      <a:lnTo>
                        <a:pt x="262" y="472"/>
                      </a:lnTo>
                      <a:lnTo>
                        <a:pt x="260" y="441"/>
                      </a:lnTo>
                      <a:lnTo>
                        <a:pt x="248" y="398"/>
                      </a:lnTo>
                      <a:lnTo>
                        <a:pt x="233" y="372"/>
                      </a:lnTo>
                      <a:lnTo>
                        <a:pt x="222" y="361"/>
                      </a:lnTo>
                      <a:lnTo>
                        <a:pt x="238" y="338"/>
                      </a:lnTo>
                      <a:lnTo>
                        <a:pt x="260" y="281"/>
                      </a:lnTo>
                      <a:lnTo>
                        <a:pt x="262" y="250"/>
                      </a:lnTo>
                      <a:lnTo>
                        <a:pt x="262" y="163"/>
                      </a:lnTo>
                      <a:lnTo>
                        <a:pt x="260" y="128"/>
                      </a:lnTo>
                      <a:lnTo>
                        <a:pt x="239" y="68"/>
                      </a:lnTo>
                      <a:lnTo>
                        <a:pt x="222" y="45"/>
                      </a:lnTo>
                      <a:lnTo>
                        <a:pt x="203" y="25"/>
                      </a:lnTo>
                      <a:lnTo>
                        <a:pt x="156" y="1"/>
                      </a:lnTo>
                      <a:lnTo>
                        <a:pt x="131" y="0"/>
                      </a:lnTo>
                      <a:lnTo>
                        <a:pt x="0" y="0"/>
                      </a:lnTo>
                      <a:lnTo>
                        <a:pt x="0" y="444"/>
                      </a:lnTo>
                      <a:lnTo>
                        <a:pt x="0" y="682"/>
                      </a:lnTo>
                      <a:lnTo>
                        <a:pt x="111" y="682"/>
                      </a:lnTo>
                      <a:lnTo>
                        <a:pt x="111" y="413"/>
                      </a:lnTo>
                      <a:lnTo>
                        <a:pt x="131" y="413"/>
                      </a:lnTo>
                      <a:lnTo>
                        <a:pt x="140" y="415"/>
                      </a:lnTo>
                      <a:lnTo>
                        <a:pt x="150" y="429"/>
                      </a:lnTo>
                      <a:lnTo>
                        <a:pt x="150" y="443"/>
                      </a:lnTo>
                      <a:lnTo>
                        <a:pt x="150" y="648"/>
                      </a:lnTo>
                      <a:lnTo>
                        <a:pt x="151" y="662"/>
                      </a:lnTo>
                      <a:lnTo>
                        <a:pt x="156" y="680"/>
                      </a:lnTo>
                      <a:lnTo>
                        <a:pt x="160" y="682"/>
                      </a:lnTo>
                      <a:lnTo>
                        <a:pt x="248" y="682"/>
                      </a:lnTo>
                      <a:lnTo>
                        <a:pt x="265" y="682"/>
                      </a:lnTo>
                      <a:lnTo>
                        <a:pt x="267" y="680"/>
                      </a:lnTo>
                      <a:lnTo>
                        <a:pt x="267" y="677"/>
                      </a:lnTo>
                      <a:lnTo>
                        <a:pt x="266" y="677"/>
                      </a:lnTo>
                      <a:close/>
                      <a:moveTo>
                        <a:pt x="150" y="273"/>
                      </a:moveTo>
                      <a:lnTo>
                        <a:pt x="150" y="286"/>
                      </a:lnTo>
                      <a:lnTo>
                        <a:pt x="141" y="299"/>
                      </a:lnTo>
                      <a:lnTo>
                        <a:pt x="131" y="301"/>
                      </a:lnTo>
                      <a:lnTo>
                        <a:pt x="111" y="301"/>
                      </a:lnTo>
                      <a:lnTo>
                        <a:pt x="111" y="111"/>
                      </a:lnTo>
                      <a:lnTo>
                        <a:pt x="131" y="111"/>
                      </a:lnTo>
                      <a:lnTo>
                        <a:pt x="141" y="112"/>
                      </a:lnTo>
                      <a:lnTo>
                        <a:pt x="150" y="127"/>
                      </a:lnTo>
                      <a:lnTo>
                        <a:pt x="150" y="140"/>
                      </a:lnTo>
                      <a:lnTo>
                        <a:pt x="150" y="27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2" name="Rectangle 129"/>
                <p:cNvSpPr>
                  <a:spLocks noChangeArrowheads="1"/>
                </p:cNvSpPr>
                <p:nvPr/>
              </p:nvSpPr>
              <p:spPr bwMode="auto">
                <a:xfrm>
                  <a:off x="2019301" y="1196976"/>
                  <a:ext cx="25400" cy="160338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3" name="Freeform 130"/>
                <p:cNvSpPr>
                  <a:spLocks noEditPoints="1"/>
                </p:cNvSpPr>
                <p:nvPr/>
              </p:nvSpPr>
              <p:spPr bwMode="auto">
                <a:xfrm>
                  <a:off x="2054226" y="1196976"/>
                  <a:ext cx="69850" cy="160338"/>
                </a:xfrm>
                <a:custGeom>
                  <a:avLst/>
                  <a:gdLst/>
                  <a:ahLst/>
                  <a:cxnLst>
                    <a:cxn ang="0">
                      <a:pos x="186" y="682"/>
                    </a:cxn>
                    <a:cxn ang="0">
                      <a:pos x="301" y="682"/>
                    </a:cxn>
                    <a:cxn ang="0">
                      <a:pos x="208" y="0"/>
                    </a:cxn>
                    <a:cxn ang="0">
                      <a:pos x="94" y="0"/>
                    </a:cxn>
                    <a:cxn ang="0">
                      <a:pos x="0" y="682"/>
                    </a:cxn>
                    <a:cxn ang="0">
                      <a:pos x="115" y="682"/>
                    </a:cxn>
                    <a:cxn ang="0">
                      <a:pos x="123" y="579"/>
                    </a:cxn>
                    <a:cxn ang="0">
                      <a:pos x="178" y="579"/>
                    </a:cxn>
                    <a:cxn ang="0">
                      <a:pos x="186" y="682"/>
                    </a:cxn>
                    <a:cxn ang="0">
                      <a:pos x="132" y="478"/>
                    </a:cxn>
                    <a:cxn ang="0">
                      <a:pos x="150" y="205"/>
                    </a:cxn>
                    <a:cxn ang="0">
                      <a:pos x="170" y="478"/>
                    </a:cxn>
                    <a:cxn ang="0">
                      <a:pos x="132" y="478"/>
                    </a:cxn>
                  </a:cxnLst>
                  <a:rect l="0" t="0" r="r" b="b"/>
                  <a:pathLst>
                    <a:path w="301" h="682">
                      <a:moveTo>
                        <a:pt x="186" y="682"/>
                      </a:moveTo>
                      <a:lnTo>
                        <a:pt x="301" y="682"/>
                      </a:lnTo>
                      <a:lnTo>
                        <a:pt x="208" y="0"/>
                      </a:lnTo>
                      <a:lnTo>
                        <a:pt x="94" y="0"/>
                      </a:lnTo>
                      <a:lnTo>
                        <a:pt x="0" y="682"/>
                      </a:lnTo>
                      <a:lnTo>
                        <a:pt x="115" y="682"/>
                      </a:lnTo>
                      <a:lnTo>
                        <a:pt x="123" y="579"/>
                      </a:lnTo>
                      <a:lnTo>
                        <a:pt x="178" y="579"/>
                      </a:lnTo>
                      <a:lnTo>
                        <a:pt x="186" y="682"/>
                      </a:lnTo>
                      <a:close/>
                      <a:moveTo>
                        <a:pt x="132" y="478"/>
                      </a:moveTo>
                      <a:lnTo>
                        <a:pt x="150" y="205"/>
                      </a:lnTo>
                      <a:lnTo>
                        <a:pt x="170" y="478"/>
                      </a:lnTo>
                      <a:lnTo>
                        <a:pt x="132" y="4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84" name="Freeform 131"/>
                <p:cNvSpPr>
                  <a:spLocks/>
                </p:cNvSpPr>
                <p:nvPr/>
              </p:nvSpPr>
              <p:spPr bwMode="auto">
                <a:xfrm>
                  <a:off x="2132014" y="1196976"/>
                  <a:ext cx="50800" cy="160338"/>
                </a:xfrm>
                <a:custGeom>
                  <a:avLst/>
                  <a:gdLst/>
                  <a:ahLst/>
                  <a:cxnLst>
                    <a:cxn ang="0">
                      <a:pos x="0" y="682"/>
                    </a:cxn>
                    <a:cxn ang="0">
                      <a:pos x="217" y="682"/>
                    </a:cxn>
                    <a:cxn ang="0">
                      <a:pos x="217" y="560"/>
                    </a:cxn>
                    <a:cxn ang="0">
                      <a:pos x="114" y="560"/>
                    </a:cxn>
                    <a:cxn ang="0">
                      <a:pos x="114" y="0"/>
                    </a:cxn>
                    <a:cxn ang="0">
                      <a:pos x="0" y="0"/>
                    </a:cxn>
                    <a:cxn ang="0">
                      <a:pos x="0" y="682"/>
                    </a:cxn>
                  </a:cxnLst>
                  <a:rect l="0" t="0" r="r" b="b"/>
                  <a:pathLst>
                    <a:path w="217" h="682">
                      <a:moveTo>
                        <a:pt x="0" y="682"/>
                      </a:moveTo>
                      <a:lnTo>
                        <a:pt x="217" y="682"/>
                      </a:lnTo>
                      <a:lnTo>
                        <a:pt x="217" y="560"/>
                      </a:lnTo>
                      <a:lnTo>
                        <a:pt x="114" y="560"/>
                      </a:lnTo>
                      <a:lnTo>
                        <a:pt x="114" y="0"/>
                      </a:lnTo>
                      <a:lnTo>
                        <a:pt x="0" y="0"/>
                      </a:lnTo>
                      <a:lnTo>
                        <a:pt x="0" y="68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148" name="Grupo 403"/>
              <p:cNvGrpSpPr/>
              <p:nvPr/>
            </p:nvGrpSpPr>
            <p:grpSpPr>
              <a:xfrm>
                <a:off x="1468439" y="1379538"/>
                <a:ext cx="714375" cy="96838"/>
                <a:chOff x="1468439" y="1379538"/>
                <a:chExt cx="714375" cy="96838"/>
              </a:xfrm>
            </p:grpSpPr>
            <p:sp>
              <p:nvSpPr>
                <p:cNvPr id="153" name="Freeform 132"/>
                <p:cNvSpPr>
                  <a:spLocks/>
                </p:cNvSpPr>
                <p:nvPr/>
              </p:nvSpPr>
              <p:spPr bwMode="auto">
                <a:xfrm>
                  <a:off x="1468439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33" y="0"/>
                    </a:cxn>
                    <a:cxn ang="0">
                      <a:pos x="33" y="388"/>
                    </a:cxn>
                    <a:cxn ang="0">
                      <a:pos x="107" y="388"/>
                    </a:cxn>
                    <a:cxn ang="0">
                      <a:pos x="107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7" h="408">
                      <a:moveTo>
                        <a:pt x="0" y="0"/>
                      </a:moveTo>
                      <a:lnTo>
                        <a:pt x="33" y="0"/>
                      </a:lnTo>
                      <a:lnTo>
                        <a:pt x="33" y="388"/>
                      </a:lnTo>
                      <a:lnTo>
                        <a:pt x="107" y="388"/>
                      </a:lnTo>
                      <a:lnTo>
                        <a:pt x="107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4" name="Freeform 133"/>
                <p:cNvSpPr>
                  <a:spLocks noEditPoints="1"/>
                </p:cNvSpPr>
                <p:nvPr/>
              </p:nvSpPr>
              <p:spPr bwMode="auto">
                <a:xfrm>
                  <a:off x="1497014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0" y="290"/>
                    </a:cxn>
                    <a:cxn ang="0">
                      <a:pos x="45" y="290"/>
                    </a:cxn>
                    <a:cxn ang="0">
                      <a:pos x="41" y="319"/>
                    </a:cxn>
                    <a:cxn ang="0">
                      <a:pos x="37" y="348"/>
                    </a:cxn>
                    <a:cxn ang="0">
                      <a:pos x="32" y="379"/>
                    </a:cxn>
                    <a:cxn ang="0">
                      <a:pos x="29" y="408"/>
                    </a:cxn>
                    <a:cxn ang="0">
                      <a:pos x="0" y="408"/>
                    </a:cxn>
                    <a:cxn ang="0">
                      <a:pos x="57" y="0"/>
                    </a:cxn>
                    <a:cxn ang="0">
                      <a:pos x="100" y="0"/>
                    </a:cxn>
                    <a:cxn ang="0">
                      <a:pos x="159" y="408"/>
                    </a:cxn>
                    <a:cxn ang="0">
                      <a:pos x="126" y="408"/>
                    </a:cxn>
                    <a:cxn ang="0">
                      <a:pos x="110" y="290"/>
                    </a:cxn>
                    <a:cxn ang="0">
                      <a:pos x="108" y="270"/>
                    </a:cxn>
                    <a:cxn ang="0">
                      <a:pos x="104" y="237"/>
                    </a:cxn>
                    <a:cxn ang="0">
                      <a:pos x="98" y="205"/>
                    </a:cxn>
                    <a:cxn ang="0">
                      <a:pos x="94" y="172"/>
                    </a:cxn>
                    <a:cxn ang="0">
                      <a:pos x="90" y="139"/>
                    </a:cxn>
                    <a:cxn ang="0">
                      <a:pos x="89" y="133"/>
                    </a:cxn>
                    <a:cxn ang="0">
                      <a:pos x="88" y="128"/>
                    </a:cxn>
                    <a:cxn ang="0">
                      <a:pos x="88" y="122"/>
                    </a:cxn>
                    <a:cxn ang="0">
                      <a:pos x="86" y="115"/>
                    </a:cxn>
                    <a:cxn ang="0">
                      <a:pos x="85" y="105"/>
                    </a:cxn>
                    <a:cxn ang="0">
                      <a:pos x="83" y="94"/>
                    </a:cxn>
                    <a:cxn ang="0">
                      <a:pos x="83" y="84"/>
                    </a:cxn>
                    <a:cxn ang="0">
                      <a:pos x="81" y="75"/>
                    </a:cxn>
                    <a:cxn ang="0">
                      <a:pos x="80" y="66"/>
                    </a:cxn>
                    <a:cxn ang="0">
                      <a:pos x="78" y="57"/>
                    </a:cxn>
                    <a:cxn ang="0">
                      <a:pos x="77" y="46"/>
                    </a:cxn>
                    <a:cxn ang="0">
                      <a:pos x="77" y="35"/>
                    </a:cxn>
                    <a:cxn ang="0">
                      <a:pos x="75" y="45"/>
                    </a:cxn>
                    <a:cxn ang="0">
                      <a:pos x="75" y="57"/>
                    </a:cxn>
                    <a:cxn ang="0">
                      <a:pos x="74" y="66"/>
                    </a:cxn>
                    <a:cxn ang="0">
                      <a:pos x="72" y="78"/>
                    </a:cxn>
                    <a:cxn ang="0">
                      <a:pos x="71" y="94"/>
                    </a:cxn>
                    <a:cxn ang="0">
                      <a:pos x="70" y="109"/>
                    </a:cxn>
                    <a:cxn ang="0">
                      <a:pos x="69" y="125"/>
                    </a:cxn>
                    <a:cxn ang="0">
                      <a:pos x="66" y="139"/>
                    </a:cxn>
                    <a:cxn ang="0">
                      <a:pos x="61" y="171"/>
                    </a:cxn>
                    <a:cxn ang="0">
                      <a:pos x="57" y="205"/>
                    </a:cxn>
                    <a:cxn ang="0">
                      <a:pos x="52" y="237"/>
                    </a:cxn>
                    <a:cxn ang="0">
                      <a:pos x="47" y="270"/>
                    </a:cxn>
                    <a:cxn ang="0">
                      <a:pos x="108" y="270"/>
                    </a:cxn>
                  </a:cxnLst>
                  <a:rect l="0" t="0" r="r" b="b"/>
                  <a:pathLst>
                    <a:path w="159" h="408">
                      <a:moveTo>
                        <a:pt x="110" y="290"/>
                      </a:moveTo>
                      <a:lnTo>
                        <a:pt x="45" y="290"/>
                      </a:lnTo>
                      <a:lnTo>
                        <a:pt x="41" y="319"/>
                      </a:lnTo>
                      <a:lnTo>
                        <a:pt x="37" y="348"/>
                      </a:lnTo>
                      <a:lnTo>
                        <a:pt x="32" y="379"/>
                      </a:lnTo>
                      <a:lnTo>
                        <a:pt x="29" y="408"/>
                      </a:lnTo>
                      <a:lnTo>
                        <a:pt x="0" y="408"/>
                      </a:lnTo>
                      <a:lnTo>
                        <a:pt x="57" y="0"/>
                      </a:lnTo>
                      <a:lnTo>
                        <a:pt x="100" y="0"/>
                      </a:lnTo>
                      <a:lnTo>
                        <a:pt x="159" y="408"/>
                      </a:lnTo>
                      <a:lnTo>
                        <a:pt x="126" y="408"/>
                      </a:lnTo>
                      <a:lnTo>
                        <a:pt x="110" y="290"/>
                      </a:lnTo>
                      <a:close/>
                      <a:moveTo>
                        <a:pt x="108" y="270"/>
                      </a:moveTo>
                      <a:lnTo>
                        <a:pt x="104" y="237"/>
                      </a:lnTo>
                      <a:lnTo>
                        <a:pt x="98" y="205"/>
                      </a:lnTo>
                      <a:lnTo>
                        <a:pt x="94" y="172"/>
                      </a:lnTo>
                      <a:lnTo>
                        <a:pt x="90" y="139"/>
                      </a:lnTo>
                      <a:lnTo>
                        <a:pt x="89" y="133"/>
                      </a:lnTo>
                      <a:lnTo>
                        <a:pt x="88" y="128"/>
                      </a:lnTo>
                      <a:lnTo>
                        <a:pt x="88" y="122"/>
                      </a:lnTo>
                      <a:lnTo>
                        <a:pt x="86" y="115"/>
                      </a:lnTo>
                      <a:lnTo>
                        <a:pt x="85" y="105"/>
                      </a:lnTo>
                      <a:lnTo>
                        <a:pt x="83" y="94"/>
                      </a:lnTo>
                      <a:lnTo>
                        <a:pt x="83" y="84"/>
                      </a:lnTo>
                      <a:lnTo>
                        <a:pt x="81" y="75"/>
                      </a:lnTo>
                      <a:lnTo>
                        <a:pt x="80" y="66"/>
                      </a:lnTo>
                      <a:lnTo>
                        <a:pt x="78" y="57"/>
                      </a:lnTo>
                      <a:lnTo>
                        <a:pt x="77" y="46"/>
                      </a:lnTo>
                      <a:lnTo>
                        <a:pt x="77" y="35"/>
                      </a:lnTo>
                      <a:lnTo>
                        <a:pt x="75" y="45"/>
                      </a:lnTo>
                      <a:lnTo>
                        <a:pt x="75" y="57"/>
                      </a:lnTo>
                      <a:lnTo>
                        <a:pt x="74" y="66"/>
                      </a:lnTo>
                      <a:lnTo>
                        <a:pt x="72" y="78"/>
                      </a:lnTo>
                      <a:lnTo>
                        <a:pt x="71" y="94"/>
                      </a:lnTo>
                      <a:lnTo>
                        <a:pt x="70" y="109"/>
                      </a:lnTo>
                      <a:lnTo>
                        <a:pt x="69" y="125"/>
                      </a:lnTo>
                      <a:lnTo>
                        <a:pt x="66" y="139"/>
                      </a:lnTo>
                      <a:lnTo>
                        <a:pt x="61" y="171"/>
                      </a:lnTo>
                      <a:lnTo>
                        <a:pt x="57" y="205"/>
                      </a:lnTo>
                      <a:lnTo>
                        <a:pt x="52" y="237"/>
                      </a:lnTo>
                      <a:lnTo>
                        <a:pt x="47" y="270"/>
                      </a:lnTo>
                      <a:lnTo>
                        <a:pt x="108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5" name="Freeform 134"/>
                <p:cNvSpPr>
                  <a:spLocks/>
                </p:cNvSpPr>
                <p:nvPr/>
              </p:nvSpPr>
              <p:spPr bwMode="auto">
                <a:xfrm>
                  <a:off x="1531939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51" y="21"/>
                    </a:cxn>
                    <a:cxn ang="0">
                      <a:pos x="0" y="21"/>
                    </a:cxn>
                    <a:cxn ang="0">
                      <a:pos x="0" y="0"/>
                    </a:cxn>
                    <a:cxn ang="0">
                      <a:pos x="134" y="0"/>
                    </a:cxn>
                    <a:cxn ang="0">
                      <a:pos x="134" y="21"/>
                    </a:cxn>
                    <a:cxn ang="0">
                      <a:pos x="83" y="21"/>
                    </a:cxn>
                    <a:cxn ang="0">
                      <a:pos x="83" y="408"/>
                    </a:cxn>
                    <a:cxn ang="0">
                      <a:pos x="51" y="408"/>
                    </a:cxn>
                    <a:cxn ang="0">
                      <a:pos x="51" y="21"/>
                    </a:cxn>
                  </a:cxnLst>
                  <a:rect l="0" t="0" r="r" b="b"/>
                  <a:pathLst>
                    <a:path w="134" h="408">
                      <a:moveTo>
                        <a:pt x="51" y="21"/>
                      </a:moveTo>
                      <a:lnTo>
                        <a:pt x="0" y="21"/>
                      </a:lnTo>
                      <a:lnTo>
                        <a:pt x="0" y="0"/>
                      </a:lnTo>
                      <a:lnTo>
                        <a:pt x="134" y="0"/>
                      </a:lnTo>
                      <a:lnTo>
                        <a:pt x="134" y="21"/>
                      </a:lnTo>
                      <a:lnTo>
                        <a:pt x="83" y="21"/>
                      </a:lnTo>
                      <a:lnTo>
                        <a:pt x="83" y="408"/>
                      </a:lnTo>
                      <a:lnTo>
                        <a:pt x="51" y="408"/>
                      </a:lnTo>
                      <a:lnTo>
                        <a:pt x="51" y="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6" name="Rectangle 135"/>
                <p:cNvSpPr>
                  <a:spLocks noChangeArrowheads="1"/>
                </p:cNvSpPr>
                <p:nvPr/>
              </p:nvSpPr>
              <p:spPr bwMode="auto">
                <a:xfrm>
                  <a:off x="1566864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7" name="Freeform 136"/>
                <p:cNvSpPr>
                  <a:spLocks/>
                </p:cNvSpPr>
                <p:nvPr/>
              </p:nvSpPr>
              <p:spPr bwMode="auto">
                <a:xfrm>
                  <a:off x="1585914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6" y="0"/>
                    </a:cxn>
                    <a:cxn ang="0">
                      <a:pos x="94" y="263"/>
                    </a:cxn>
                    <a:cxn ang="0">
                      <a:pos x="100" y="306"/>
                    </a:cxn>
                    <a:cxn ang="0">
                      <a:pos x="111" y="360"/>
                    </a:cxn>
                    <a:cxn ang="0">
                      <a:pos x="110" y="328"/>
                    </a:cxn>
                    <a:cxn ang="0">
                      <a:pos x="107" y="300"/>
                    </a:cxn>
                    <a:cxn ang="0">
                      <a:pos x="107" y="276"/>
                    </a:cxn>
                    <a:cxn ang="0">
                      <a:pos x="106" y="260"/>
                    </a:cxn>
                    <a:cxn ang="0">
                      <a:pos x="106" y="0"/>
                    </a:cxn>
                    <a:cxn ang="0">
                      <a:pos x="138" y="0"/>
                    </a:cxn>
                    <a:cxn ang="0">
                      <a:pos x="138" y="408"/>
                    </a:cxn>
                    <a:cxn ang="0">
                      <a:pos x="92" y="408"/>
                    </a:cxn>
                    <a:cxn ang="0">
                      <a:pos x="43" y="149"/>
                    </a:cxn>
                    <a:cxn ang="0">
                      <a:pos x="41" y="132"/>
                    </a:cxn>
                    <a:cxn ang="0">
                      <a:pos x="35" y="106"/>
                    </a:cxn>
                    <a:cxn ang="0">
                      <a:pos x="32" y="77"/>
                    </a:cxn>
                    <a:cxn ang="0">
                      <a:pos x="27" y="44"/>
                    </a:cxn>
                    <a:cxn ang="0">
                      <a:pos x="29" y="60"/>
                    </a:cxn>
                    <a:cxn ang="0">
                      <a:pos x="29" y="75"/>
                    </a:cxn>
                    <a:cxn ang="0">
                      <a:pos x="29" y="91"/>
                    </a:cxn>
                    <a:cxn ang="0">
                      <a:pos x="29" y="102"/>
                    </a:cxn>
                    <a:cxn ang="0">
                      <a:pos x="31" y="114"/>
                    </a:cxn>
                    <a:cxn ang="0">
                      <a:pos x="31" y="123"/>
                    </a:cxn>
                    <a:cxn ang="0">
                      <a:pos x="31" y="132"/>
                    </a:cxn>
                    <a:cxn ang="0">
                      <a:pos x="32" y="137"/>
                    </a:cxn>
                    <a:cxn ang="0">
                      <a:pos x="32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38" h="408">
                      <a:moveTo>
                        <a:pt x="0" y="0"/>
                      </a:moveTo>
                      <a:lnTo>
                        <a:pt x="46" y="0"/>
                      </a:lnTo>
                      <a:lnTo>
                        <a:pt x="94" y="263"/>
                      </a:lnTo>
                      <a:lnTo>
                        <a:pt x="100" y="306"/>
                      </a:lnTo>
                      <a:lnTo>
                        <a:pt x="111" y="360"/>
                      </a:lnTo>
                      <a:lnTo>
                        <a:pt x="110" y="328"/>
                      </a:lnTo>
                      <a:lnTo>
                        <a:pt x="107" y="300"/>
                      </a:lnTo>
                      <a:lnTo>
                        <a:pt x="107" y="276"/>
                      </a:lnTo>
                      <a:lnTo>
                        <a:pt x="106" y="260"/>
                      </a:lnTo>
                      <a:lnTo>
                        <a:pt x="106" y="0"/>
                      </a:lnTo>
                      <a:lnTo>
                        <a:pt x="138" y="0"/>
                      </a:lnTo>
                      <a:lnTo>
                        <a:pt x="138" y="408"/>
                      </a:lnTo>
                      <a:lnTo>
                        <a:pt x="92" y="408"/>
                      </a:lnTo>
                      <a:lnTo>
                        <a:pt x="43" y="149"/>
                      </a:lnTo>
                      <a:lnTo>
                        <a:pt x="41" y="132"/>
                      </a:lnTo>
                      <a:lnTo>
                        <a:pt x="35" y="106"/>
                      </a:lnTo>
                      <a:lnTo>
                        <a:pt x="32" y="77"/>
                      </a:lnTo>
                      <a:lnTo>
                        <a:pt x="27" y="44"/>
                      </a:lnTo>
                      <a:lnTo>
                        <a:pt x="29" y="60"/>
                      </a:lnTo>
                      <a:lnTo>
                        <a:pt x="29" y="75"/>
                      </a:lnTo>
                      <a:lnTo>
                        <a:pt x="29" y="91"/>
                      </a:lnTo>
                      <a:lnTo>
                        <a:pt x="29" y="102"/>
                      </a:lnTo>
                      <a:lnTo>
                        <a:pt x="31" y="114"/>
                      </a:lnTo>
                      <a:lnTo>
                        <a:pt x="31" y="123"/>
                      </a:lnTo>
                      <a:lnTo>
                        <a:pt x="31" y="132"/>
                      </a:lnTo>
                      <a:lnTo>
                        <a:pt x="32" y="137"/>
                      </a:lnTo>
                      <a:lnTo>
                        <a:pt x="32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8" name="Freeform 137"/>
                <p:cNvSpPr>
                  <a:spLocks noEditPoints="1"/>
                </p:cNvSpPr>
                <p:nvPr/>
              </p:nvSpPr>
              <p:spPr bwMode="auto">
                <a:xfrm>
                  <a:off x="1641476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0" y="290"/>
                    </a:cxn>
                    <a:cxn ang="0">
                      <a:pos x="45" y="290"/>
                    </a:cxn>
                    <a:cxn ang="0">
                      <a:pos x="40" y="319"/>
                    </a:cxn>
                    <a:cxn ang="0">
                      <a:pos x="37" y="348"/>
                    </a:cxn>
                    <a:cxn ang="0">
                      <a:pos x="33" y="379"/>
                    </a:cxn>
                    <a:cxn ang="0">
                      <a:pos x="30" y="408"/>
                    </a:cxn>
                    <a:cxn ang="0">
                      <a:pos x="0" y="408"/>
                    </a:cxn>
                    <a:cxn ang="0">
                      <a:pos x="57" y="0"/>
                    </a:cxn>
                    <a:cxn ang="0">
                      <a:pos x="100" y="0"/>
                    </a:cxn>
                    <a:cxn ang="0">
                      <a:pos x="159" y="408"/>
                    </a:cxn>
                    <a:cxn ang="0">
                      <a:pos x="126" y="408"/>
                    </a:cxn>
                    <a:cxn ang="0">
                      <a:pos x="110" y="290"/>
                    </a:cxn>
                    <a:cxn ang="0">
                      <a:pos x="108" y="270"/>
                    </a:cxn>
                    <a:cxn ang="0">
                      <a:pos x="103" y="237"/>
                    </a:cxn>
                    <a:cxn ang="0">
                      <a:pos x="99" y="205"/>
                    </a:cxn>
                    <a:cxn ang="0">
                      <a:pos x="95" y="172"/>
                    </a:cxn>
                    <a:cxn ang="0">
                      <a:pos x="90" y="139"/>
                    </a:cxn>
                    <a:cxn ang="0">
                      <a:pos x="88" y="133"/>
                    </a:cxn>
                    <a:cxn ang="0">
                      <a:pos x="88" y="128"/>
                    </a:cxn>
                    <a:cxn ang="0">
                      <a:pos x="88" y="122"/>
                    </a:cxn>
                    <a:cxn ang="0">
                      <a:pos x="88" y="115"/>
                    </a:cxn>
                    <a:cxn ang="0">
                      <a:pos x="85" y="105"/>
                    </a:cxn>
                    <a:cxn ang="0">
                      <a:pos x="83" y="94"/>
                    </a:cxn>
                    <a:cxn ang="0">
                      <a:pos x="82" y="84"/>
                    </a:cxn>
                    <a:cxn ang="0">
                      <a:pos x="81" y="75"/>
                    </a:cxn>
                    <a:cxn ang="0">
                      <a:pos x="80" y="66"/>
                    </a:cxn>
                    <a:cxn ang="0">
                      <a:pos x="79" y="57"/>
                    </a:cxn>
                    <a:cxn ang="0">
                      <a:pos x="77" y="46"/>
                    </a:cxn>
                    <a:cxn ang="0">
                      <a:pos x="77" y="35"/>
                    </a:cxn>
                    <a:cxn ang="0">
                      <a:pos x="76" y="45"/>
                    </a:cxn>
                    <a:cxn ang="0">
                      <a:pos x="74" y="57"/>
                    </a:cxn>
                    <a:cxn ang="0">
                      <a:pos x="74" y="66"/>
                    </a:cxn>
                    <a:cxn ang="0">
                      <a:pos x="72" y="78"/>
                    </a:cxn>
                    <a:cxn ang="0">
                      <a:pos x="71" y="94"/>
                    </a:cxn>
                    <a:cxn ang="0">
                      <a:pos x="70" y="109"/>
                    </a:cxn>
                    <a:cxn ang="0">
                      <a:pos x="68" y="125"/>
                    </a:cxn>
                    <a:cxn ang="0">
                      <a:pos x="66" y="139"/>
                    </a:cxn>
                    <a:cxn ang="0">
                      <a:pos x="62" y="171"/>
                    </a:cxn>
                    <a:cxn ang="0">
                      <a:pos x="57" y="205"/>
                    </a:cxn>
                    <a:cxn ang="0">
                      <a:pos x="52" y="237"/>
                    </a:cxn>
                    <a:cxn ang="0">
                      <a:pos x="48" y="270"/>
                    </a:cxn>
                    <a:cxn ang="0">
                      <a:pos x="108" y="270"/>
                    </a:cxn>
                  </a:cxnLst>
                  <a:rect l="0" t="0" r="r" b="b"/>
                  <a:pathLst>
                    <a:path w="159" h="408">
                      <a:moveTo>
                        <a:pt x="110" y="290"/>
                      </a:moveTo>
                      <a:lnTo>
                        <a:pt x="45" y="290"/>
                      </a:lnTo>
                      <a:lnTo>
                        <a:pt x="40" y="319"/>
                      </a:lnTo>
                      <a:lnTo>
                        <a:pt x="37" y="348"/>
                      </a:lnTo>
                      <a:lnTo>
                        <a:pt x="33" y="379"/>
                      </a:lnTo>
                      <a:lnTo>
                        <a:pt x="30" y="408"/>
                      </a:lnTo>
                      <a:lnTo>
                        <a:pt x="0" y="408"/>
                      </a:lnTo>
                      <a:lnTo>
                        <a:pt x="57" y="0"/>
                      </a:lnTo>
                      <a:lnTo>
                        <a:pt x="100" y="0"/>
                      </a:lnTo>
                      <a:lnTo>
                        <a:pt x="159" y="408"/>
                      </a:lnTo>
                      <a:lnTo>
                        <a:pt x="126" y="408"/>
                      </a:lnTo>
                      <a:lnTo>
                        <a:pt x="110" y="290"/>
                      </a:lnTo>
                      <a:close/>
                      <a:moveTo>
                        <a:pt x="108" y="270"/>
                      </a:moveTo>
                      <a:lnTo>
                        <a:pt x="103" y="237"/>
                      </a:lnTo>
                      <a:lnTo>
                        <a:pt x="99" y="205"/>
                      </a:lnTo>
                      <a:lnTo>
                        <a:pt x="95" y="172"/>
                      </a:lnTo>
                      <a:lnTo>
                        <a:pt x="90" y="139"/>
                      </a:lnTo>
                      <a:lnTo>
                        <a:pt x="88" y="133"/>
                      </a:lnTo>
                      <a:lnTo>
                        <a:pt x="88" y="128"/>
                      </a:lnTo>
                      <a:lnTo>
                        <a:pt x="88" y="122"/>
                      </a:lnTo>
                      <a:lnTo>
                        <a:pt x="88" y="115"/>
                      </a:lnTo>
                      <a:lnTo>
                        <a:pt x="85" y="105"/>
                      </a:lnTo>
                      <a:lnTo>
                        <a:pt x="83" y="94"/>
                      </a:lnTo>
                      <a:lnTo>
                        <a:pt x="82" y="84"/>
                      </a:lnTo>
                      <a:lnTo>
                        <a:pt x="81" y="75"/>
                      </a:lnTo>
                      <a:lnTo>
                        <a:pt x="80" y="66"/>
                      </a:lnTo>
                      <a:lnTo>
                        <a:pt x="79" y="57"/>
                      </a:lnTo>
                      <a:lnTo>
                        <a:pt x="77" y="46"/>
                      </a:lnTo>
                      <a:lnTo>
                        <a:pt x="77" y="35"/>
                      </a:lnTo>
                      <a:lnTo>
                        <a:pt x="76" y="45"/>
                      </a:lnTo>
                      <a:lnTo>
                        <a:pt x="74" y="57"/>
                      </a:lnTo>
                      <a:lnTo>
                        <a:pt x="74" y="66"/>
                      </a:lnTo>
                      <a:lnTo>
                        <a:pt x="72" y="78"/>
                      </a:lnTo>
                      <a:lnTo>
                        <a:pt x="71" y="94"/>
                      </a:lnTo>
                      <a:lnTo>
                        <a:pt x="70" y="109"/>
                      </a:lnTo>
                      <a:lnTo>
                        <a:pt x="68" y="125"/>
                      </a:lnTo>
                      <a:lnTo>
                        <a:pt x="66" y="139"/>
                      </a:lnTo>
                      <a:lnTo>
                        <a:pt x="62" y="171"/>
                      </a:lnTo>
                      <a:lnTo>
                        <a:pt x="57" y="205"/>
                      </a:lnTo>
                      <a:lnTo>
                        <a:pt x="52" y="237"/>
                      </a:lnTo>
                      <a:lnTo>
                        <a:pt x="48" y="270"/>
                      </a:lnTo>
                      <a:lnTo>
                        <a:pt x="108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9" name="Freeform 138"/>
                <p:cNvSpPr>
                  <a:spLocks/>
                </p:cNvSpPr>
                <p:nvPr/>
              </p:nvSpPr>
              <p:spPr bwMode="auto">
                <a:xfrm>
                  <a:off x="1685926" y="1381126"/>
                  <a:ext cx="42863" cy="95250"/>
                </a:xfrm>
                <a:custGeom>
                  <a:avLst/>
                  <a:gdLst/>
                  <a:ahLst/>
                  <a:cxnLst>
                    <a:cxn ang="0">
                      <a:pos x="52" y="0"/>
                    </a:cxn>
                    <a:cxn ang="0">
                      <a:pos x="85" y="261"/>
                    </a:cxn>
                    <a:cxn ang="0">
                      <a:pos x="88" y="287"/>
                    </a:cxn>
                    <a:cxn ang="0">
                      <a:pos x="91" y="314"/>
                    </a:cxn>
                    <a:cxn ang="0">
                      <a:pos x="93" y="342"/>
                    </a:cxn>
                    <a:cxn ang="0">
                      <a:pos x="97" y="331"/>
                    </a:cxn>
                    <a:cxn ang="0">
                      <a:pos x="102" y="270"/>
                    </a:cxn>
                    <a:cxn ang="0">
                      <a:pos x="113" y="186"/>
                    </a:cxn>
                    <a:cxn ang="0">
                      <a:pos x="131" y="60"/>
                    </a:cxn>
                    <a:cxn ang="0">
                      <a:pos x="188" y="0"/>
                    </a:cxn>
                    <a:cxn ang="0">
                      <a:pos x="157" y="408"/>
                    </a:cxn>
                    <a:cxn ang="0">
                      <a:pos x="157" y="137"/>
                    </a:cxn>
                    <a:cxn ang="0">
                      <a:pos x="157" y="115"/>
                    </a:cxn>
                    <a:cxn ang="0">
                      <a:pos x="159" y="75"/>
                    </a:cxn>
                    <a:cxn ang="0">
                      <a:pos x="157" y="68"/>
                    </a:cxn>
                    <a:cxn ang="0">
                      <a:pos x="153" y="89"/>
                    </a:cxn>
                    <a:cxn ang="0">
                      <a:pos x="150" y="120"/>
                    </a:cxn>
                    <a:cxn ang="0">
                      <a:pos x="145" y="162"/>
                    </a:cxn>
                    <a:cxn ang="0">
                      <a:pos x="136" y="234"/>
                    </a:cxn>
                    <a:cxn ang="0">
                      <a:pos x="121" y="353"/>
                    </a:cxn>
                    <a:cxn ang="0">
                      <a:pos x="76" y="408"/>
                    </a:cxn>
                    <a:cxn ang="0">
                      <a:pos x="45" y="176"/>
                    </a:cxn>
                    <a:cxn ang="0">
                      <a:pos x="45" y="162"/>
                    </a:cxn>
                    <a:cxn ang="0">
                      <a:pos x="40" y="139"/>
                    </a:cxn>
                    <a:cxn ang="0">
                      <a:pos x="38" y="117"/>
                    </a:cxn>
                    <a:cxn ang="0">
                      <a:pos x="33" y="84"/>
                    </a:cxn>
                    <a:cxn ang="0">
                      <a:pos x="31" y="60"/>
                    </a:cxn>
                    <a:cxn ang="0">
                      <a:pos x="31" y="89"/>
                    </a:cxn>
                    <a:cxn ang="0">
                      <a:pos x="33" y="115"/>
                    </a:cxn>
                    <a:cxn ang="0">
                      <a:pos x="33" y="138"/>
                    </a:cxn>
                    <a:cxn ang="0">
                      <a:pos x="33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88" h="408">
                      <a:moveTo>
                        <a:pt x="0" y="0"/>
                      </a:moveTo>
                      <a:lnTo>
                        <a:pt x="52" y="0"/>
                      </a:lnTo>
                      <a:lnTo>
                        <a:pt x="82" y="246"/>
                      </a:lnTo>
                      <a:lnTo>
                        <a:pt x="85" y="261"/>
                      </a:lnTo>
                      <a:lnTo>
                        <a:pt x="85" y="274"/>
                      </a:lnTo>
                      <a:lnTo>
                        <a:pt x="88" y="287"/>
                      </a:lnTo>
                      <a:lnTo>
                        <a:pt x="90" y="300"/>
                      </a:lnTo>
                      <a:lnTo>
                        <a:pt x="91" y="314"/>
                      </a:lnTo>
                      <a:lnTo>
                        <a:pt x="92" y="328"/>
                      </a:lnTo>
                      <a:lnTo>
                        <a:pt x="93" y="342"/>
                      </a:lnTo>
                      <a:lnTo>
                        <a:pt x="94" y="360"/>
                      </a:lnTo>
                      <a:lnTo>
                        <a:pt x="97" y="331"/>
                      </a:lnTo>
                      <a:lnTo>
                        <a:pt x="99" y="300"/>
                      </a:lnTo>
                      <a:lnTo>
                        <a:pt x="102" y="270"/>
                      </a:lnTo>
                      <a:lnTo>
                        <a:pt x="106" y="246"/>
                      </a:lnTo>
                      <a:lnTo>
                        <a:pt x="113" y="186"/>
                      </a:lnTo>
                      <a:lnTo>
                        <a:pt x="122" y="123"/>
                      </a:lnTo>
                      <a:lnTo>
                        <a:pt x="131" y="60"/>
                      </a:lnTo>
                      <a:lnTo>
                        <a:pt x="139" y="0"/>
                      </a:lnTo>
                      <a:lnTo>
                        <a:pt x="188" y="0"/>
                      </a:lnTo>
                      <a:lnTo>
                        <a:pt x="188" y="408"/>
                      </a:lnTo>
                      <a:lnTo>
                        <a:pt x="157" y="408"/>
                      </a:lnTo>
                      <a:lnTo>
                        <a:pt x="157" y="156"/>
                      </a:lnTo>
                      <a:lnTo>
                        <a:pt x="157" y="137"/>
                      </a:lnTo>
                      <a:lnTo>
                        <a:pt x="157" y="126"/>
                      </a:lnTo>
                      <a:lnTo>
                        <a:pt x="157" y="115"/>
                      </a:lnTo>
                      <a:lnTo>
                        <a:pt x="157" y="91"/>
                      </a:lnTo>
                      <a:lnTo>
                        <a:pt x="159" y="75"/>
                      </a:lnTo>
                      <a:lnTo>
                        <a:pt x="159" y="58"/>
                      </a:lnTo>
                      <a:lnTo>
                        <a:pt x="157" y="68"/>
                      </a:lnTo>
                      <a:lnTo>
                        <a:pt x="155" y="79"/>
                      </a:lnTo>
                      <a:lnTo>
                        <a:pt x="153" y="89"/>
                      </a:lnTo>
                      <a:lnTo>
                        <a:pt x="153" y="99"/>
                      </a:lnTo>
                      <a:lnTo>
                        <a:pt x="150" y="120"/>
                      </a:lnTo>
                      <a:lnTo>
                        <a:pt x="147" y="142"/>
                      </a:lnTo>
                      <a:lnTo>
                        <a:pt x="145" y="162"/>
                      </a:lnTo>
                      <a:lnTo>
                        <a:pt x="142" y="179"/>
                      </a:lnTo>
                      <a:lnTo>
                        <a:pt x="136" y="234"/>
                      </a:lnTo>
                      <a:lnTo>
                        <a:pt x="128" y="294"/>
                      </a:lnTo>
                      <a:lnTo>
                        <a:pt x="121" y="353"/>
                      </a:lnTo>
                      <a:lnTo>
                        <a:pt x="114" y="408"/>
                      </a:lnTo>
                      <a:lnTo>
                        <a:pt x="76" y="408"/>
                      </a:lnTo>
                      <a:lnTo>
                        <a:pt x="47" y="180"/>
                      </a:lnTo>
                      <a:lnTo>
                        <a:pt x="45" y="176"/>
                      </a:lnTo>
                      <a:lnTo>
                        <a:pt x="45" y="168"/>
                      </a:lnTo>
                      <a:lnTo>
                        <a:pt x="45" y="162"/>
                      </a:lnTo>
                      <a:lnTo>
                        <a:pt x="43" y="154"/>
                      </a:lnTo>
                      <a:lnTo>
                        <a:pt x="40" y="139"/>
                      </a:lnTo>
                      <a:lnTo>
                        <a:pt x="39" y="128"/>
                      </a:lnTo>
                      <a:lnTo>
                        <a:pt x="38" y="117"/>
                      </a:lnTo>
                      <a:lnTo>
                        <a:pt x="37" y="106"/>
                      </a:lnTo>
                      <a:lnTo>
                        <a:pt x="33" y="84"/>
                      </a:lnTo>
                      <a:lnTo>
                        <a:pt x="31" y="74"/>
                      </a:lnTo>
                      <a:lnTo>
                        <a:pt x="31" y="60"/>
                      </a:lnTo>
                      <a:lnTo>
                        <a:pt x="31" y="75"/>
                      </a:lnTo>
                      <a:lnTo>
                        <a:pt x="31" y="89"/>
                      </a:lnTo>
                      <a:lnTo>
                        <a:pt x="31" y="103"/>
                      </a:lnTo>
                      <a:lnTo>
                        <a:pt x="33" y="115"/>
                      </a:lnTo>
                      <a:lnTo>
                        <a:pt x="33" y="126"/>
                      </a:lnTo>
                      <a:lnTo>
                        <a:pt x="33" y="138"/>
                      </a:lnTo>
                      <a:lnTo>
                        <a:pt x="33" y="156"/>
                      </a:lnTo>
                      <a:lnTo>
                        <a:pt x="33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0" name="Freeform 139"/>
                <p:cNvSpPr>
                  <a:spLocks/>
                </p:cNvSpPr>
                <p:nvPr/>
              </p:nvSpPr>
              <p:spPr bwMode="auto">
                <a:xfrm>
                  <a:off x="1739901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00" y="0"/>
                    </a:cxn>
                    <a:cxn ang="0">
                      <a:pos x="100" y="21"/>
                    </a:cxn>
                    <a:cxn ang="0">
                      <a:pos x="32" y="21"/>
                    </a:cxn>
                    <a:cxn ang="0">
                      <a:pos x="32" y="188"/>
                    </a:cxn>
                    <a:cxn ang="0">
                      <a:pos x="96" y="188"/>
                    </a:cxn>
                    <a:cxn ang="0">
                      <a:pos x="96" y="208"/>
                    </a:cxn>
                    <a:cxn ang="0">
                      <a:pos x="32" y="208"/>
                    </a:cxn>
                    <a:cxn ang="0">
                      <a:pos x="32" y="388"/>
                    </a:cxn>
                    <a:cxn ang="0">
                      <a:pos x="105" y="388"/>
                    </a:cxn>
                    <a:cxn ang="0">
                      <a:pos x="105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5" h="408">
                      <a:moveTo>
                        <a:pt x="0" y="0"/>
                      </a:moveTo>
                      <a:lnTo>
                        <a:pt x="100" y="0"/>
                      </a:lnTo>
                      <a:lnTo>
                        <a:pt x="100" y="21"/>
                      </a:lnTo>
                      <a:lnTo>
                        <a:pt x="32" y="21"/>
                      </a:lnTo>
                      <a:lnTo>
                        <a:pt x="32" y="188"/>
                      </a:lnTo>
                      <a:lnTo>
                        <a:pt x="96" y="188"/>
                      </a:lnTo>
                      <a:lnTo>
                        <a:pt x="96" y="208"/>
                      </a:lnTo>
                      <a:lnTo>
                        <a:pt x="32" y="208"/>
                      </a:lnTo>
                      <a:lnTo>
                        <a:pt x="32" y="388"/>
                      </a:lnTo>
                      <a:lnTo>
                        <a:pt x="105" y="388"/>
                      </a:lnTo>
                      <a:lnTo>
                        <a:pt x="105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1" name="Freeform 140"/>
                <p:cNvSpPr>
                  <a:spLocks noEditPoints="1"/>
                </p:cNvSpPr>
                <p:nvPr/>
              </p:nvSpPr>
              <p:spPr bwMode="auto">
                <a:xfrm>
                  <a:off x="1771651" y="1381126"/>
                  <a:ext cx="28575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65" y="0"/>
                    </a:cxn>
                    <a:cxn ang="0">
                      <a:pos x="91" y="3"/>
                    </a:cxn>
                    <a:cxn ang="0">
                      <a:pos x="108" y="10"/>
                    </a:cxn>
                    <a:cxn ang="0">
                      <a:pos x="115" y="15"/>
                    </a:cxn>
                    <a:cxn ang="0">
                      <a:pos x="125" y="31"/>
                    </a:cxn>
                    <a:cxn ang="0">
                      <a:pos x="125" y="39"/>
                    </a:cxn>
                    <a:cxn ang="0">
                      <a:pos x="125" y="159"/>
                    </a:cxn>
                    <a:cxn ang="0">
                      <a:pos x="125" y="173"/>
                    </a:cxn>
                    <a:cxn ang="0">
                      <a:pos x="119" y="185"/>
                    </a:cxn>
                    <a:cxn ang="0">
                      <a:pos x="111" y="193"/>
                    </a:cxn>
                    <a:cxn ang="0">
                      <a:pos x="91" y="200"/>
                    </a:cxn>
                    <a:cxn ang="0">
                      <a:pos x="104" y="203"/>
                    </a:cxn>
                    <a:cxn ang="0">
                      <a:pos x="115" y="212"/>
                    </a:cxn>
                    <a:cxn ang="0">
                      <a:pos x="123" y="222"/>
                    </a:cxn>
                    <a:cxn ang="0">
                      <a:pos x="125" y="236"/>
                    </a:cxn>
                    <a:cxn ang="0">
                      <a:pos x="125" y="408"/>
                    </a:cxn>
                    <a:cxn ang="0">
                      <a:pos x="93" y="408"/>
                    </a:cxn>
                    <a:cxn ang="0">
                      <a:pos x="93" y="236"/>
                    </a:cxn>
                    <a:cxn ang="0">
                      <a:pos x="91" y="226"/>
                    </a:cxn>
                    <a:cxn ang="0">
                      <a:pos x="84" y="217"/>
                    </a:cxn>
                    <a:cxn ang="0">
                      <a:pos x="74" y="209"/>
                    </a:cxn>
                    <a:cxn ang="0">
                      <a:pos x="57" y="208"/>
                    </a:cxn>
                    <a:cxn ang="0">
                      <a:pos x="32" y="208"/>
                    </a:cxn>
                    <a:cxn ang="0">
                      <a:pos x="32" y="408"/>
                    </a:cxn>
                    <a:cxn ang="0">
                      <a:pos x="0" y="408"/>
                    </a:cxn>
                    <a:cxn ang="0">
                      <a:pos x="0" y="0"/>
                    </a:cxn>
                    <a:cxn ang="0">
                      <a:pos x="57" y="188"/>
                    </a:cxn>
                    <a:cxn ang="0">
                      <a:pos x="74" y="187"/>
                    </a:cxn>
                    <a:cxn ang="0">
                      <a:pos x="91" y="174"/>
                    </a:cxn>
                    <a:cxn ang="0">
                      <a:pos x="93" y="163"/>
                    </a:cxn>
                    <a:cxn ang="0">
                      <a:pos x="93" y="44"/>
                    </a:cxn>
                    <a:cxn ang="0">
                      <a:pos x="91" y="34"/>
                    </a:cxn>
                    <a:cxn ang="0">
                      <a:pos x="75" y="21"/>
                    </a:cxn>
                    <a:cxn ang="0">
                      <a:pos x="60" y="21"/>
                    </a:cxn>
                    <a:cxn ang="0">
                      <a:pos x="32" y="21"/>
                    </a:cxn>
                    <a:cxn ang="0">
                      <a:pos x="32" y="188"/>
                    </a:cxn>
                    <a:cxn ang="0">
                      <a:pos x="57" y="188"/>
                    </a:cxn>
                  </a:cxnLst>
                  <a:rect l="0" t="0" r="r" b="b"/>
                  <a:pathLst>
                    <a:path w="125" h="408">
                      <a:moveTo>
                        <a:pt x="0" y="0"/>
                      </a:moveTo>
                      <a:lnTo>
                        <a:pt x="65" y="0"/>
                      </a:lnTo>
                      <a:lnTo>
                        <a:pt x="91" y="3"/>
                      </a:lnTo>
                      <a:lnTo>
                        <a:pt x="108" y="10"/>
                      </a:lnTo>
                      <a:lnTo>
                        <a:pt x="115" y="15"/>
                      </a:lnTo>
                      <a:lnTo>
                        <a:pt x="125" y="31"/>
                      </a:lnTo>
                      <a:lnTo>
                        <a:pt x="125" y="39"/>
                      </a:lnTo>
                      <a:lnTo>
                        <a:pt x="125" y="159"/>
                      </a:lnTo>
                      <a:lnTo>
                        <a:pt x="125" y="173"/>
                      </a:lnTo>
                      <a:lnTo>
                        <a:pt x="119" y="185"/>
                      </a:lnTo>
                      <a:lnTo>
                        <a:pt x="111" y="193"/>
                      </a:lnTo>
                      <a:lnTo>
                        <a:pt x="91" y="200"/>
                      </a:lnTo>
                      <a:lnTo>
                        <a:pt x="104" y="203"/>
                      </a:lnTo>
                      <a:lnTo>
                        <a:pt x="115" y="212"/>
                      </a:lnTo>
                      <a:lnTo>
                        <a:pt x="123" y="222"/>
                      </a:lnTo>
                      <a:lnTo>
                        <a:pt x="125" y="236"/>
                      </a:lnTo>
                      <a:lnTo>
                        <a:pt x="125" y="408"/>
                      </a:lnTo>
                      <a:lnTo>
                        <a:pt x="93" y="408"/>
                      </a:lnTo>
                      <a:lnTo>
                        <a:pt x="93" y="236"/>
                      </a:lnTo>
                      <a:lnTo>
                        <a:pt x="91" y="226"/>
                      </a:lnTo>
                      <a:lnTo>
                        <a:pt x="84" y="217"/>
                      </a:lnTo>
                      <a:lnTo>
                        <a:pt x="74" y="209"/>
                      </a:lnTo>
                      <a:lnTo>
                        <a:pt x="57" y="208"/>
                      </a:lnTo>
                      <a:lnTo>
                        <a:pt x="32" y="208"/>
                      </a:lnTo>
                      <a:lnTo>
                        <a:pt x="32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  <a:moveTo>
                        <a:pt x="57" y="188"/>
                      </a:moveTo>
                      <a:lnTo>
                        <a:pt x="74" y="187"/>
                      </a:lnTo>
                      <a:lnTo>
                        <a:pt x="91" y="174"/>
                      </a:lnTo>
                      <a:lnTo>
                        <a:pt x="93" y="163"/>
                      </a:lnTo>
                      <a:lnTo>
                        <a:pt x="93" y="44"/>
                      </a:lnTo>
                      <a:lnTo>
                        <a:pt x="91" y="34"/>
                      </a:lnTo>
                      <a:lnTo>
                        <a:pt x="75" y="21"/>
                      </a:lnTo>
                      <a:lnTo>
                        <a:pt x="60" y="21"/>
                      </a:lnTo>
                      <a:lnTo>
                        <a:pt x="32" y="21"/>
                      </a:lnTo>
                      <a:lnTo>
                        <a:pt x="32" y="188"/>
                      </a:lnTo>
                      <a:lnTo>
                        <a:pt x="57" y="18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2" name="Rectangle 141"/>
                <p:cNvSpPr>
                  <a:spLocks noChangeArrowheads="1"/>
                </p:cNvSpPr>
                <p:nvPr/>
              </p:nvSpPr>
              <p:spPr bwMode="auto">
                <a:xfrm>
                  <a:off x="1811339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3" name="Freeform 142"/>
                <p:cNvSpPr>
                  <a:spLocks/>
                </p:cNvSpPr>
                <p:nvPr/>
              </p:nvSpPr>
              <p:spPr bwMode="auto">
                <a:xfrm>
                  <a:off x="1827214" y="1379538"/>
                  <a:ext cx="28575" cy="96838"/>
                </a:xfrm>
                <a:custGeom>
                  <a:avLst/>
                  <a:gdLst/>
                  <a:ahLst/>
                  <a:cxnLst>
                    <a:cxn ang="0">
                      <a:pos x="0" y="45"/>
                    </a:cxn>
                    <a:cxn ang="0">
                      <a:pos x="1" y="34"/>
                    </a:cxn>
                    <a:cxn ang="0">
                      <a:pos x="9" y="18"/>
                    </a:cxn>
                    <a:cxn ang="0">
                      <a:pos x="16" y="12"/>
                    </a:cxn>
                    <a:cxn ang="0">
                      <a:pos x="25" y="7"/>
                    </a:cxn>
                    <a:cxn ang="0">
                      <a:pos x="49" y="0"/>
                    </a:cxn>
                    <a:cxn ang="0">
                      <a:pos x="63" y="0"/>
                    </a:cxn>
                    <a:cxn ang="0">
                      <a:pos x="76" y="0"/>
                    </a:cxn>
                    <a:cxn ang="0">
                      <a:pos x="98" y="7"/>
                    </a:cxn>
                    <a:cxn ang="0">
                      <a:pos x="106" y="12"/>
                    </a:cxn>
                    <a:cxn ang="0">
                      <a:pos x="112" y="18"/>
                    </a:cxn>
                    <a:cxn ang="0">
                      <a:pos x="120" y="34"/>
                    </a:cxn>
                    <a:cxn ang="0">
                      <a:pos x="121" y="45"/>
                    </a:cxn>
                    <a:cxn ang="0">
                      <a:pos x="121" y="113"/>
                    </a:cxn>
                    <a:cxn ang="0">
                      <a:pos x="89" y="113"/>
                    </a:cxn>
                    <a:cxn ang="0">
                      <a:pos x="89" y="48"/>
                    </a:cxn>
                    <a:cxn ang="0">
                      <a:pos x="87" y="38"/>
                    </a:cxn>
                    <a:cxn ang="0">
                      <a:pos x="83" y="29"/>
                    </a:cxn>
                    <a:cxn ang="0">
                      <a:pos x="76" y="21"/>
                    </a:cxn>
                    <a:cxn ang="0">
                      <a:pos x="63" y="21"/>
                    </a:cxn>
                    <a:cxn ang="0">
                      <a:pos x="50" y="21"/>
                    </a:cxn>
                    <a:cxn ang="0">
                      <a:pos x="41" y="27"/>
                    </a:cxn>
                    <a:cxn ang="0">
                      <a:pos x="33" y="33"/>
                    </a:cxn>
                    <a:cxn ang="0">
                      <a:pos x="32" y="43"/>
                    </a:cxn>
                    <a:cxn ang="0">
                      <a:pos x="32" y="370"/>
                    </a:cxn>
                    <a:cxn ang="0">
                      <a:pos x="33" y="379"/>
                    </a:cxn>
                    <a:cxn ang="0">
                      <a:pos x="41" y="387"/>
                    </a:cxn>
                    <a:cxn ang="0">
                      <a:pos x="50" y="391"/>
                    </a:cxn>
                    <a:cxn ang="0">
                      <a:pos x="63" y="393"/>
                    </a:cxn>
                    <a:cxn ang="0">
                      <a:pos x="76" y="391"/>
                    </a:cxn>
                    <a:cxn ang="0">
                      <a:pos x="83" y="385"/>
                    </a:cxn>
                    <a:cxn ang="0">
                      <a:pos x="87" y="378"/>
                    </a:cxn>
                    <a:cxn ang="0">
                      <a:pos x="89" y="364"/>
                    </a:cxn>
                    <a:cxn ang="0">
                      <a:pos x="89" y="293"/>
                    </a:cxn>
                    <a:cxn ang="0">
                      <a:pos x="121" y="293"/>
                    </a:cxn>
                    <a:cxn ang="0">
                      <a:pos x="121" y="368"/>
                    </a:cxn>
                    <a:cxn ang="0">
                      <a:pos x="120" y="378"/>
                    </a:cxn>
                    <a:cxn ang="0">
                      <a:pos x="112" y="394"/>
                    </a:cxn>
                    <a:cxn ang="0">
                      <a:pos x="106" y="401"/>
                    </a:cxn>
                    <a:cxn ang="0">
                      <a:pos x="98" y="407"/>
                    </a:cxn>
                    <a:cxn ang="0">
                      <a:pos x="76" y="413"/>
                    </a:cxn>
                    <a:cxn ang="0">
                      <a:pos x="63" y="413"/>
                    </a:cxn>
                    <a:cxn ang="0">
                      <a:pos x="49" y="413"/>
                    </a:cxn>
                    <a:cxn ang="0">
                      <a:pos x="25" y="407"/>
                    </a:cxn>
                    <a:cxn ang="0">
                      <a:pos x="16" y="401"/>
                    </a:cxn>
                    <a:cxn ang="0">
                      <a:pos x="9" y="394"/>
                    </a:cxn>
                    <a:cxn ang="0">
                      <a:pos x="1" y="378"/>
                    </a:cxn>
                    <a:cxn ang="0">
                      <a:pos x="0" y="368"/>
                    </a:cxn>
                    <a:cxn ang="0">
                      <a:pos x="0" y="45"/>
                    </a:cxn>
                  </a:cxnLst>
                  <a:rect l="0" t="0" r="r" b="b"/>
                  <a:pathLst>
                    <a:path w="121" h="413">
                      <a:moveTo>
                        <a:pt x="0" y="45"/>
                      </a:moveTo>
                      <a:lnTo>
                        <a:pt x="1" y="34"/>
                      </a:lnTo>
                      <a:lnTo>
                        <a:pt x="9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9" y="0"/>
                      </a:lnTo>
                      <a:lnTo>
                        <a:pt x="63" y="0"/>
                      </a:lnTo>
                      <a:lnTo>
                        <a:pt x="76" y="0"/>
                      </a:lnTo>
                      <a:lnTo>
                        <a:pt x="98" y="7"/>
                      </a:lnTo>
                      <a:lnTo>
                        <a:pt x="106" y="12"/>
                      </a:lnTo>
                      <a:lnTo>
                        <a:pt x="112" y="18"/>
                      </a:lnTo>
                      <a:lnTo>
                        <a:pt x="120" y="34"/>
                      </a:lnTo>
                      <a:lnTo>
                        <a:pt x="121" y="45"/>
                      </a:lnTo>
                      <a:lnTo>
                        <a:pt x="121" y="113"/>
                      </a:lnTo>
                      <a:lnTo>
                        <a:pt x="89" y="113"/>
                      </a:lnTo>
                      <a:lnTo>
                        <a:pt x="89" y="48"/>
                      </a:lnTo>
                      <a:lnTo>
                        <a:pt x="87" y="38"/>
                      </a:lnTo>
                      <a:lnTo>
                        <a:pt x="83" y="29"/>
                      </a:lnTo>
                      <a:lnTo>
                        <a:pt x="76" y="21"/>
                      </a:lnTo>
                      <a:lnTo>
                        <a:pt x="63" y="21"/>
                      </a:lnTo>
                      <a:lnTo>
                        <a:pt x="50" y="21"/>
                      </a:lnTo>
                      <a:lnTo>
                        <a:pt x="41" y="27"/>
                      </a:lnTo>
                      <a:lnTo>
                        <a:pt x="33" y="33"/>
                      </a:lnTo>
                      <a:lnTo>
                        <a:pt x="32" y="43"/>
                      </a:lnTo>
                      <a:lnTo>
                        <a:pt x="32" y="370"/>
                      </a:lnTo>
                      <a:lnTo>
                        <a:pt x="33" y="379"/>
                      </a:lnTo>
                      <a:lnTo>
                        <a:pt x="41" y="387"/>
                      </a:lnTo>
                      <a:lnTo>
                        <a:pt x="50" y="391"/>
                      </a:lnTo>
                      <a:lnTo>
                        <a:pt x="63" y="393"/>
                      </a:lnTo>
                      <a:lnTo>
                        <a:pt x="76" y="391"/>
                      </a:lnTo>
                      <a:lnTo>
                        <a:pt x="83" y="385"/>
                      </a:lnTo>
                      <a:lnTo>
                        <a:pt x="87" y="378"/>
                      </a:lnTo>
                      <a:lnTo>
                        <a:pt x="89" y="364"/>
                      </a:lnTo>
                      <a:lnTo>
                        <a:pt x="89" y="293"/>
                      </a:lnTo>
                      <a:lnTo>
                        <a:pt x="121" y="293"/>
                      </a:lnTo>
                      <a:lnTo>
                        <a:pt x="121" y="368"/>
                      </a:lnTo>
                      <a:lnTo>
                        <a:pt x="120" y="378"/>
                      </a:lnTo>
                      <a:lnTo>
                        <a:pt x="112" y="394"/>
                      </a:lnTo>
                      <a:lnTo>
                        <a:pt x="106" y="401"/>
                      </a:lnTo>
                      <a:lnTo>
                        <a:pt x="98" y="407"/>
                      </a:lnTo>
                      <a:lnTo>
                        <a:pt x="76" y="413"/>
                      </a:lnTo>
                      <a:lnTo>
                        <a:pt x="63" y="413"/>
                      </a:lnTo>
                      <a:lnTo>
                        <a:pt x="49" y="413"/>
                      </a:lnTo>
                      <a:lnTo>
                        <a:pt x="25" y="407"/>
                      </a:lnTo>
                      <a:lnTo>
                        <a:pt x="16" y="401"/>
                      </a:lnTo>
                      <a:lnTo>
                        <a:pt x="9" y="394"/>
                      </a:lnTo>
                      <a:lnTo>
                        <a:pt x="1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4" name="Freeform 143"/>
                <p:cNvSpPr>
                  <a:spLocks noEditPoints="1"/>
                </p:cNvSpPr>
                <p:nvPr/>
              </p:nvSpPr>
              <p:spPr bwMode="auto">
                <a:xfrm>
                  <a:off x="1860551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09" y="290"/>
                    </a:cxn>
                    <a:cxn ang="0">
                      <a:pos x="44" y="290"/>
                    </a:cxn>
                    <a:cxn ang="0">
                      <a:pos x="40" y="319"/>
                    </a:cxn>
                    <a:cxn ang="0">
                      <a:pos x="37" y="348"/>
                    </a:cxn>
                    <a:cxn ang="0">
                      <a:pos x="33" y="379"/>
                    </a:cxn>
                    <a:cxn ang="0">
                      <a:pos x="29" y="408"/>
                    </a:cxn>
                    <a:cxn ang="0">
                      <a:pos x="0" y="408"/>
                    </a:cxn>
                    <a:cxn ang="0">
                      <a:pos x="56" y="0"/>
                    </a:cxn>
                    <a:cxn ang="0">
                      <a:pos x="99" y="0"/>
                    </a:cxn>
                    <a:cxn ang="0">
                      <a:pos x="157" y="408"/>
                    </a:cxn>
                    <a:cxn ang="0">
                      <a:pos x="125" y="408"/>
                    </a:cxn>
                    <a:cxn ang="0">
                      <a:pos x="109" y="290"/>
                    </a:cxn>
                    <a:cxn ang="0">
                      <a:pos x="106" y="270"/>
                    </a:cxn>
                    <a:cxn ang="0">
                      <a:pos x="102" y="237"/>
                    </a:cxn>
                    <a:cxn ang="0">
                      <a:pos x="98" y="205"/>
                    </a:cxn>
                    <a:cxn ang="0">
                      <a:pos x="94" y="172"/>
                    </a:cxn>
                    <a:cxn ang="0">
                      <a:pos x="89" y="139"/>
                    </a:cxn>
                    <a:cxn ang="0">
                      <a:pos x="88" y="133"/>
                    </a:cxn>
                    <a:cxn ang="0">
                      <a:pos x="88" y="128"/>
                    </a:cxn>
                    <a:cxn ang="0">
                      <a:pos x="87" y="122"/>
                    </a:cxn>
                    <a:cxn ang="0">
                      <a:pos x="87" y="115"/>
                    </a:cxn>
                    <a:cxn ang="0">
                      <a:pos x="84" y="105"/>
                    </a:cxn>
                    <a:cxn ang="0">
                      <a:pos x="82" y="94"/>
                    </a:cxn>
                    <a:cxn ang="0">
                      <a:pos x="81" y="84"/>
                    </a:cxn>
                    <a:cxn ang="0">
                      <a:pos x="80" y="75"/>
                    </a:cxn>
                    <a:cxn ang="0">
                      <a:pos x="79" y="66"/>
                    </a:cxn>
                    <a:cxn ang="0">
                      <a:pos x="78" y="57"/>
                    </a:cxn>
                    <a:cxn ang="0">
                      <a:pos x="76" y="46"/>
                    </a:cxn>
                    <a:cxn ang="0">
                      <a:pos x="76" y="35"/>
                    </a:cxn>
                    <a:cxn ang="0">
                      <a:pos x="75" y="45"/>
                    </a:cxn>
                    <a:cxn ang="0">
                      <a:pos x="74" y="57"/>
                    </a:cxn>
                    <a:cxn ang="0">
                      <a:pos x="73" y="66"/>
                    </a:cxn>
                    <a:cxn ang="0">
                      <a:pos x="71" y="78"/>
                    </a:cxn>
                    <a:cxn ang="0">
                      <a:pos x="70" y="94"/>
                    </a:cxn>
                    <a:cxn ang="0">
                      <a:pos x="69" y="109"/>
                    </a:cxn>
                    <a:cxn ang="0">
                      <a:pos x="68" y="125"/>
                    </a:cxn>
                    <a:cxn ang="0">
                      <a:pos x="65" y="139"/>
                    </a:cxn>
                    <a:cxn ang="0">
                      <a:pos x="62" y="171"/>
                    </a:cxn>
                    <a:cxn ang="0">
                      <a:pos x="56" y="205"/>
                    </a:cxn>
                    <a:cxn ang="0">
                      <a:pos x="51" y="237"/>
                    </a:cxn>
                    <a:cxn ang="0">
                      <a:pos x="48" y="270"/>
                    </a:cxn>
                    <a:cxn ang="0">
                      <a:pos x="106" y="270"/>
                    </a:cxn>
                  </a:cxnLst>
                  <a:rect l="0" t="0" r="r" b="b"/>
                  <a:pathLst>
                    <a:path w="157" h="408">
                      <a:moveTo>
                        <a:pt x="109" y="290"/>
                      </a:moveTo>
                      <a:lnTo>
                        <a:pt x="44" y="290"/>
                      </a:lnTo>
                      <a:lnTo>
                        <a:pt x="40" y="319"/>
                      </a:lnTo>
                      <a:lnTo>
                        <a:pt x="37" y="348"/>
                      </a:lnTo>
                      <a:lnTo>
                        <a:pt x="33" y="379"/>
                      </a:lnTo>
                      <a:lnTo>
                        <a:pt x="29" y="408"/>
                      </a:lnTo>
                      <a:lnTo>
                        <a:pt x="0" y="408"/>
                      </a:lnTo>
                      <a:lnTo>
                        <a:pt x="56" y="0"/>
                      </a:lnTo>
                      <a:lnTo>
                        <a:pt x="99" y="0"/>
                      </a:lnTo>
                      <a:lnTo>
                        <a:pt x="157" y="408"/>
                      </a:lnTo>
                      <a:lnTo>
                        <a:pt x="125" y="408"/>
                      </a:lnTo>
                      <a:lnTo>
                        <a:pt x="109" y="290"/>
                      </a:lnTo>
                      <a:close/>
                      <a:moveTo>
                        <a:pt x="106" y="270"/>
                      </a:moveTo>
                      <a:lnTo>
                        <a:pt x="102" y="237"/>
                      </a:lnTo>
                      <a:lnTo>
                        <a:pt x="98" y="205"/>
                      </a:lnTo>
                      <a:lnTo>
                        <a:pt x="94" y="172"/>
                      </a:lnTo>
                      <a:lnTo>
                        <a:pt x="89" y="139"/>
                      </a:lnTo>
                      <a:lnTo>
                        <a:pt x="88" y="133"/>
                      </a:lnTo>
                      <a:lnTo>
                        <a:pt x="88" y="128"/>
                      </a:lnTo>
                      <a:lnTo>
                        <a:pt x="87" y="122"/>
                      </a:lnTo>
                      <a:lnTo>
                        <a:pt x="87" y="115"/>
                      </a:lnTo>
                      <a:lnTo>
                        <a:pt x="84" y="105"/>
                      </a:lnTo>
                      <a:lnTo>
                        <a:pt x="82" y="94"/>
                      </a:lnTo>
                      <a:lnTo>
                        <a:pt x="81" y="84"/>
                      </a:lnTo>
                      <a:lnTo>
                        <a:pt x="80" y="75"/>
                      </a:lnTo>
                      <a:lnTo>
                        <a:pt x="79" y="66"/>
                      </a:lnTo>
                      <a:lnTo>
                        <a:pt x="78" y="57"/>
                      </a:lnTo>
                      <a:lnTo>
                        <a:pt x="76" y="46"/>
                      </a:lnTo>
                      <a:lnTo>
                        <a:pt x="76" y="35"/>
                      </a:lnTo>
                      <a:lnTo>
                        <a:pt x="75" y="45"/>
                      </a:lnTo>
                      <a:lnTo>
                        <a:pt x="74" y="57"/>
                      </a:lnTo>
                      <a:lnTo>
                        <a:pt x="73" y="66"/>
                      </a:lnTo>
                      <a:lnTo>
                        <a:pt x="71" y="78"/>
                      </a:lnTo>
                      <a:lnTo>
                        <a:pt x="70" y="94"/>
                      </a:lnTo>
                      <a:lnTo>
                        <a:pt x="69" y="109"/>
                      </a:lnTo>
                      <a:lnTo>
                        <a:pt x="68" y="125"/>
                      </a:lnTo>
                      <a:lnTo>
                        <a:pt x="65" y="139"/>
                      </a:lnTo>
                      <a:lnTo>
                        <a:pt x="62" y="171"/>
                      </a:lnTo>
                      <a:lnTo>
                        <a:pt x="56" y="205"/>
                      </a:lnTo>
                      <a:lnTo>
                        <a:pt x="51" y="237"/>
                      </a:lnTo>
                      <a:lnTo>
                        <a:pt x="48" y="270"/>
                      </a:lnTo>
                      <a:lnTo>
                        <a:pt x="106" y="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5" name="Freeform 144"/>
                <p:cNvSpPr>
                  <a:spLocks/>
                </p:cNvSpPr>
                <p:nvPr/>
              </p:nvSpPr>
              <p:spPr bwMode="auto">
                <a:xfrm>
                  <a:off x="1905001" y="1381126"/>
                  <a:ext cx="33338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47" y="0"/>
                    </a:cxn>
                    <a:cxn ang="0">
                      <a:pos x="95" y="263"/>
                    </a:cxn>
                    <a:cxn ang="0">
                      <a:pos x="103" y="306"/>
                    </a:cxn>
                    <a:cxn ang="0">
                      <a:pos x="113" y="360"/>
                    </a:cxn>
                    <a:cxn ang="0">
                      <a:pos x="112" y="328"/>
                    </a:cxn>
                    <a:cxn ang="0">
                      <a:pos x="110" y="300"/>
                    </a:cxn>
                    <a:cxn ang="0">
                      <a:pos x="109" y="276"/>
                    </a:cxn>
                    <a:cxn ang="0">
                      <a:pos x="109" y="260"/>
                    </a:cxn>
                    <a:cxn ang="0">
                      <a:pos x="109" y="0"/>
                    </a:cxn>
                    <a:cxn ang="0">
                      <a:pos x="141" y="0"/>
                    </a:cxn>
                    <a:cxn ang="0">
                      <a:pos x="141" y="408"/>
                    </a:cxn>
                    <a:cxn ang="0">
                      <a:pos x="94" y="408"/>
                    </a:cxn>
                    <a:cxn ang="0">
                      <a:pos x="44" y="149"/>
                    </a:cxn>
                    <a:cxn ang="0">
                      <a:pos x="41" y="132"/>
                    </a:cxn>
                    <a:cxn ang="0">
                      <a:pos x="38" y="106"/>
                    </a:cxn>
                    <a:cxn ang="0">
                      <a:pos x="33" y="77"/>
                    </a:cxn>
                    <a:cxn ang="0">
                      <a:pos x="28" y="44"/>
                    </a:cxn>
                    <a:cxn ang="0">
                      <a:pos x="29" y="60"/>
                    </a:cxn>
                    <a:cxn ang="0">
                      <a:pos x="29" y="75"/>
                    </a:cxn>
                    <a:cxn ang="0">
                      <a:pos x="30" y="91"/>
                    </a:cxn>
                    <a:cxn ang="0">
                      <a:pos x="32" y="102"/>
                    </a:cxn>
                    <a:cxn ang="0">
                      <a:pos x="32" y="114"/>
                    </a:cxn>
                    <a:cxn ang="0">
                      <a:pos x="32" y="123"/>
                    </a:cxn>
                    <a:cxn ang="0">
                      <a:pos x="33" y="132"/>
                    </a:cxn>
                    <a:cxn ang="0">
                      <a:pos x="33" y="137"/>
                    </a:cxn>
                    <a:cxn ang="0">
                      <a:pos x="33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41" h="408">
                      <a:moveTo>
                        <a:pt x="0" y="0"/>
                      </a:moveTo>
                      <a:lnTo>
                        <a:pt x="47" y="0"/>
                      </a:lnTo>
                      <a:lnTo>
                        <a:pt x="95" y="263"/>
                      </a:lnTo>
                      <a:lnTo>
                        <a:pt x="103" y="306"/>
                      </a:lnTo>
                      <a:lnTo>
                        <a:pt x="113" y="360"/>
                      </a:lnTo>
                      <a:lnTo>
                        <a:pt x="112" y="328"/>
                      </a:lnTo>
                      <a:lnTo>
                        <a:pt x="110" y="300"/>
                      </a:lnTo>
                      <a:lnTo>
                        <a:pt x="109" y="276"/>
                      </a:lnTo>
                      <a:lnTo>
                        <a:pt x="109" y="260"/>
                      </a:lnTo>
                      <a:lnTo>
                        <a:pt x="109" y="0"/>
                      </a:lnTo>
                      <a:lnTo>
                        <a:pt x="141" y="0"/>
                      </a:lnTo>
                      <a:lnTo>
                        <a:pt x="141" y="408"/>
                      </a:lnTo>
                      <a:lnTo>
                        <a:pt x="94" y="408"/>
                      </a:lnTo>
                      <a:lnTo>
                        <a:pt x="44" y="149"/>
                      </a:lnTo>
                      <a:lnTo>
                        <a:pt x="41" y="132"/>
                      </a:lnTo>
                      <a:lnTo>
                        <a:pt x="38" y="106"/>
                      </a:lnTo>
                      <a:lnTo>
                        <a:pt x="33" y="77"/>
                      </a:lnTo>
                      <a:lnTo>
                        <a:pt x="28" y="44"/>
                      </a:lnTo>
                      <a:lnTo>
                        <a:pt x="29" y="60"/>
                      </a:lnTo>
                      <a:lnTo>
                        <a:pt x="29" y="75"/>
                      </a:lnTo>
                      <a:lnTo>
                        <a:pt x="30" y="91"/>
                      </a:lnTo>
                      <a:lnTo>
                        <a:pt x="32" y="102"/>
                      </a:lnTo>
                      <a:lnTo>
                        <a:pt x="32" y="114"/>
                      </a:lnTo>
                      <a:lnTo>
                        <a:pt x="32" y="123"/>
                      </a:lnTo>
                      <a:lnTo>
                        <a:pt x="33" y="132"/>
                      </a:lnTo>
                      <a:lnTo>
                        <a:pt x="33" y="137"/>
                      </a:lnTo>
                      <a:lnTo>
                        <a:pt x="33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6" name="Freeform 145"/>
                <p:cNvSpPr>
                  <a:spLocks/>
                </p:cNvSpPr>
                <p:nvPr/>
              </p:nvSpPr>
              <p:spPr bwMode="auto">
                <a:xfrm>
                  <a:off x="1963739" y="1379538"/>
                  <a:ext cx="30163" cy="96838"/>
                </a:xfrm>
                <a:custGeom>
                  <a:avLst/>
                  <a:gdLst/>
                  <a:ahLst/>
                  <a:cxnLst>
                    <a:cxn ang="0">
                      <a:pos x="31" y="379"/>
                    </a:cxn>
                    <a:cxn ang="0">
                      <a:pos x="44" y="391"/>
                    </a:cxn>
                    <a:cxn ang="0">
                      <a:pos x="75" y="391"/>
                    </a:cxn>
                    <a:cxn ang="0">
                      <a:pos x="91" y="380"/>
                    </a:cxn>
                    <a:cxn ang="0">
                      <a:pos x="93" y="300"/>
                    </a:cxn>
                    <a:cxn ang="0">
                      <a:pos x="89" y="272"/>
                    </a:cxn>
                    <a:cxn ang="0">
                      <a:pos x="78" y="247"/>
                    </a:cxn>
                    <a:cxn ang="0">
                      <a:pos x="11" y="145"/>
                    </a:cxn>
                    <a:cxn ang="0">
                      <a:pos x="1" y="115"/>
                    </a:cxn>
                    <a:cxn ang="0">
                      <a:pos x="0" y="43"/>
                    </a:cxn>
                    <a:cxn ang="0">
                      <a:pos x="8" y="18"/>
                    </a:cxn>
                    <a:cxn ang="0">
                      <a:pos x="25" y="7"/>
                    </a:cxn>
                    <a:cxn ang="0">
                      <a:pos x="61" y="0"/>
                    </a:cxn>
                    <a:cxn ang="0">
                      <a:pos x="105" y="9"/>
                    </a:cxn>
                    <a:cxn ang="0">
                      <a:pos x="121" y="29"/>
                    </a:cxn>
                    <a:cxn ang="0">
                      <a:pos x="121" y="113"/>
                    </a:cxn>
                    <a:cxn ang="0">
                      <a:pos x="90" y="41"/>
                    </a:cxn>
                    <a:cxn ang="0">
                      <a:pos x="76" y="21"/>
                    </a:cxn>
                    <a:cxn ang="0">
                      <a:pos x="50" y="21"/>
                    </a:cxn>
                    <a:cxn ang="0">
                      <a:pos x="36" y="34"/>
                    </a:cxn>
                    <a:cxn ang="0">
                      <a:pos x="35" y="105"/>
                    </a:cxn>
                    <a:cxn ang="0">
                      <a:pos x="47" y="144"/>
                    </a:cxn>
                    <a:cxn ang="0">
                      <a:pos x="74" y="188"/>
                    </a:cxn>
                    <a:cxn ang="0">
                      <a:pos x="104" y="232"/>
                    </a:cxn>
                    <a:cxn ang="0">
                      <a:pos x="118" y="261"/>
                    </a:cxn>
                    <a:cxn ang="0">
                      <a:pos x="125" y="293"/>
                    </a:cxn>
                    <a:cxn ang="0">
                      <a:pos x="124" y="379"/>
                    </a:cxn>
                    <a:cxn ang="0">
                      <a:pos x="110" y="402"/>
                    </a:cxn>
                    <a:cxn ang="0">
                      <a:pos x="79" y="413"/>
                    </a:cxn>
                    <a:cxn ang="0">
                      <a:pos x="47" y="413"/>
                    </a:cxn>
                    <a:cxn ang="0">
                      <a:pos x="15" y="402"/>
                    </a:cxn>
                    <a:cxn ang="0">
                      <a:pos x="1" y="379"/>
                    </a:cxn>
                    <a:cxn ang="0">
                      <a:pos x="0" y="295"/>
                    </a:cxn>
                    <a:cxn ang="0">
                      <a:pos x="30" y="370"/>
                    </a:cxn>
                  </a:cxnLst>
                  <a:rect l="0" t="0" r="r" b="b"/>
                  <a:pathLst>
                    <a:path w="125" h="413">
                      <a:moveTo>
                        <a:pt x="30" y="370"/>
                      </a:moveTo>
                      <a:lnTo>
                        <a:pt x="31" y="379"/>
                      </a:lnTo>
                      <a:lnTo>
                        <a:pt x="35" y="385"/>
                      </a:lnTo>
                      <a:lnTo>
                        <a:pt x="44" y="391"/>
                      </a:lnTo>
                      <a:lnTo>
                        <a:pt x="60" y="393"/>
                      </a:lnTo>
                      <a:lnTo>
                        <a:pt x="75" y="391"/>
                      </a:lnTo>
                      <a:lnTo>
                        <a:pt x="84" y="388"/>
                      </a:lnTo>
                      <a:lnTo>
                        <a:pt x="91" y="380"/>
                      </a:lnTo>
                      <a:lnTo>
                        <a:pt x="93" y="370"/>
                      </a:lnTo>
                      <a:lnTo>
                        <a:pt x="93" y="300"/>
                      </a:lnTo>
                      <a:lnTo>
                        <a:pt x="91" y="285"/>
                      </a:lnTo>
                      <a:lnTo>
                        <a:pt x="89" y="272"/>
                      </a:lnTo>
                      <a:lnTo>
                        <a:pt x="84" y="261"/>
                      </a:lnTo>
                      <a:lnTo>
                        <a:pt x="78" y="247"/>
                      </a:lnTo>
                      <a:lnTo>
                        <a:pt x="19" y="159"/>
                      </a:lnTo>
                      <a:lnTo>
                        <a:pt x="11" y="145"/>
                      </a:lnTo>
                      <a:lnTo>
                        <a:pt x="5" y="130"/>
                      </a:lnTo>
                      <a:lnTo>
                        <a:pt x="1" y="115"/>
                      </a:lnTo>
                      <a:lnTo>
                        <a:pt x="0" y="102"/>
                      </a:lnTo>
                      <a:lnTo>
                        <a:pt x="0" y="43"/>
                      </a:lnTo>
                      <a:lnTo>
                        <a:pt x="1" y="33"/>
                      </a:lnTo>
                      <a:lnTo>
                        <a:pt x="8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7" y="0"/>
                      </a:lnTo>
                      <a:lnTo>
                        <a:pt x="61" y="0"/>
                      </a:lnTo>
                      <a:lnTo>
                        <a:pt x="88" y="1"/>
                      </a:lnTo>
                      <a:lnTo>
                        <a:pt x="105" y="9"/>
                      </a:lnTo>
                      <a:lnTo>
                        <a:pt x="113" y="14"/>
                      </a:lnTo>
                      <a:lnTo>
                        <a:pt x="121" y="29"/>
                      </a:lnTo>
                      <a:lnTo>
                        <a:pt x="121" y="39"/>
                      </a:lnTo>
                      <a:lnTo>
                        <a:pt x="121" y="113"/>
                      </a:lnTo>
                      <a:lnTo>
                        <a:pt x="90" y="113"/>
                      </a:lnTo>
                      <a:lnTo>
                        <a:pt x="90" y="41"/>
                      </a:lnTo>
                      <a:lnTo>
                        <a:pt x="90" y="32"/>
                      </a:lnTo>
                      <a:lnTo>
                        <a:pt x="76" y="21"/>
                      </a:lnTo>
                      <a:lnTo>
                        <a:pt x="62" y="21"/>
                      </a:lnTo>
                      <a:lnTo>
                        <a:pt x="50" y="21"/>
                      </a:lnTo>
                      <a:lnTo>
                        <a:pt x="42" y="27"/>
                      </a:lnTo>
                      <a:lnTo>
                        <a:pt x="36" y="34"/>
                      </a:lnTo>
                      <a:lnTo>
                        <a:pt x="35" y="42"/>
                      </a:lnTo>
                      <a:lnTo>
                        <a:pt x="35" y="105"/>
                      </a:lnTo>
                      <a:lnTo>
                        <a:pt x="36" y="124"/>
                      </a:lnTo>
                      <a:lnTo>
                        <a:pt x="47" y="144"/>
                      </a:lnTo>
                      <a:lnTo>
                        <a:pt x="60" y="165"/>
                      </a:lnTo>
                      <a:lnTo>
                        <a:pt x="74" y="188"/>
                      </a:lnTo>
                      <a:lnTo>
                        <a:pt x="89" y="209"/>
                      </a:lnTo>
                      <a:lnTo>
                        <a:pt x="104" y="232"/>
                      </a:lnTo>
                      <a:lnTo>
                        <a:pt x="112" y="245"/>
                      </a:lnTo>
                      <a:lnTo>
                        <a:pt x="118" y="261"/>
                      </a:lnTo>
                      <a:lnTo>
                        <a:pt x="124" y="276"/>
                      </a:lnTo>
                      <a:lnTo>
                        <a:pt x="125" y="293"/>
                      </a:lnTo>
                      <a:lnTo>
                        <a:pt x="125" y="370"/>
                      </a:lnTo>
                      <a:lnTo>
                        <a:pt x="124" y="379"/>
                      </a:lnTo>
                      <a:lnTo>
                        <a:pt x="116" y="396"/>
                      </a:lnTo>
                      <a:lnTo>
                        <a:pt x="110" y="402"/>
                      </a:lnTo>
                      <a:lnTo>
                        <a:pt x="102" y="407"/>
                      </a:lnTo>
                      <a:lnTo>
                        <a:pt x="79" y="413"/>
                      </a:lnTo>
                      <a:lnTo>
                        <a:pt x="62" y="413"/>
                      </a:lnTo>
                      <a:lnTo>
                        <a:pt x="47" y="413"/>
                      </a:lnTo>
                      <a:lnTo>
                        <a:pt x="22" y="407"/>
                      </a:lnTo>
                      <a:lnTo>
                        <a:pt x="15" y="402"/>
                      </a:lnTo>
                      <a:lnTo>
                        <a:pt x="7" y="396"/>
                      </a:lnTo>
                      <a:lnTo>
                        <a:pt x="1" y="379"/>
                      </a:lnTo>
                      <a:lnTo>
                        <a:pt x="0" y="368"/>
                      </a:lnTo>
                      <a:lnTo>
                        <a:pt x="0" y="295"/>
                      </a:lnTo>
                      <a:lnTo>
                        <a:pt x="30" y="295"/>
                      </a:lnTo>
                      <a:lnTo>
                        <a:pt x="30" y="3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7" name="Freeform 146"/>
                <p:cNvSpPr>
                  <a:spLocks noEditPoints="1"/>
                </p:cNvSpPr>
                <p:nvPr/>
              </p:nvSpPr>
              <p:spPr bwMode="auto">
                <a:xfrm>
                  <a:off x="2001839" y="1379538"/>
                  <a:ext cx="30163" cy="96838"/>
                </a:xfrm>
                <a:custGeom>
                  <a:avLst/>
                  <a:gdLst/>
                  <a:ahLst/>
                  <a:cxnLst>
                    <a:cxn ang="0">
                      <a:pos x="128" y="368"/>
                    </a:cxn>
                    <a:cxn ang="0">
                      <a:pos x="127" y="378"/>
                    </a:cxn>
                    <a:cxn ang="0">
                      <a:pos x="119" y="394"/>
                    </a:cxn>
                    <a:cxn ang="0">
                      <a:pos x="111" y="401"/>
                    </a:cxn>
                    <a:cxn ang="0">
                      <a:pos x="103" y="407"/>
                    </a:cxn>
                    <a:cxn ang="0">
                      <a:pos x="79" y="413"/>
                    </a:cxn>
                    <a:cxn ang="0">
                      <a:pos x="64" y="413"/>
                    </a:cxn>
                    <a:cxn ang="0">
                      <a:pos x="49" y="413"/>
                    </a:cxn>
                    <a:cxn ang="0">
                      <a:pos x="25" y="407"/>
                    </a:cxn>
                    <a:cxn ang="0">
                      <a:pos x="16" y="401"/>
                    </a:cxn>
                    <a:cxn ang="0">
                      <a:pos x="9" y="394"/>
                    </a:cxn>
                    <a:cxn ang="0">
                      <a:pos x="2" y="378"/>
                    </a:cxn>
                    <a:cxn ang="0">
                      <a:pos x="0" y="368"/>
                    </a:cxn>
                    <a:cxn ang="0">
                      <a:pos x="0" y="45"/>
                    </a:cxn>
                    <a:cxn ang="0">
                      <a:pos x="2" y="34"/>
                    </a:cxn>
                    <a:cxn ang="0">
                      <a:pos x="9" y="18"/>
                    </a:cxn>
                    <a:cxn ang="0">
                      <a:pos x="16" y="12"/>
                    </a:cxn>
                    <a:cxn ang="0">
                      <a:pos x="25" y="7"/>
                    </a:cxn>
                    <a:cxn ang="0">
                      <a:pos x="49" y="0"/>
                    </a:cxn>
                    <a:cxn ang="0">
                      <a:pos x="64" y="0"/>
                    </a:cxn>
                    <a:cxn ang="0">
                      <a:pos x="79" y="0"/>
                    </a:cxn>
                    <a:cxn ang="0">
                      <a:pos x="103" y="7"/>
                    </a:cxn>
                    <a:cxn ang="0">
                      <a:pos x="111" y="12"/>
                    </a:cxn>
                    <a:cxn ang="0">
                      <a:pos x="119" y="18"/>
                    </a:cxn>
                    <a:cxn ang="0">
                      <a:pos x="127" y="34"/>
                    </a:cxn>
                    <a:cxn ang="0">
                      <a:pos x="128" y="45"/>
                    </a:cxn>
                    <a:cxn ang="0">
                      <a:pos x="128" y="368"/>
                    </a:cxn>
                    <a:cxn ang="0">
                      <a:pos x="96" y="45"/>
                    </a:cxn>
                    <a:cxn ang="0">
                      <a:pos x="94" y="34"/>
                    </a:cxn>
                    <a:cxn ang="0">
                      <a:pos x="87" y="27"/>
                    </a:cxn>
                    <a:cxn ang="0">
                      <a:pos x="77" y="21"/>
                    </a:cxn>
                    <a:cxn ang="0">
                      <a:pos x="64" y="21"/>
                    </a:cxn>
                    <a:cxn ang="0">
                      <a:pos x="50" y="21"/>
                    </a:cxn>
                    <a:cxn ang="0">
                      <a:pos x="42" y="27"/>
                    </a:cxn>
                    <a:cxn ang="0">
                      <a:pos x="34" y="34"/>
                    </a:cxn>
                    <a:cxn ang="0">
                      <a:pos x="33" y="45"/>
                    </a:cxn>
                    <a:cxn ang="0">
                      <a:pos x="33" y="367"/>
                    </a:cxn>
                    <a:cxn ang="0">
                      <a:pos x="34" y="379"/>
                    </a:cxn>
                    <a:cxn ang="0">
                      <a:pos x="42" y="387"/>
                    </a:cxn>
                    <a:cxn ang="0">
                      <a:pos x="50" y="391"/>
                    </a:cxn>
                    <a:cxn ang="0">
                      <a:pos x="64" y="393"/>
                    </a:cxn>
                    <a:cxn ang="0">
                      <a:pos x="77" y="391"/>
                    </a:cxn>
                    <a:cxn ang="0">
                      <a:pos x="87" y="387"/>
                    </a:cxn>
                    <a:cxn ang="0">
                      <a:pos x="94" y="379"/>
                    </a:cxn>
                    <a:cxn ang="0">
                      <a:pos x="96" y="367"/>
                    </a:cxn>
                    <a:cxn ang="0">
                      <a:pos x="96" y="45"/>
                    </a:cxn>
                  </a:cxnLst>
                  <a:rect l="0" t="0" r="r" b="b"/>
                  <a:pathLst>
                    <a:path w="128" h="413">
                      <a:moveTo>
                        <a:pt x="128" y="368"/>
                      </a:moveTo>
                      <a:lnTo>
                        <a:pt x="127" y="378"/>
                      </a:lnTo>
                      <a:lnTo>
                        <a:pt x="119" y="394"/>
                      </a:lnTo>
                      <a:lnTo>
                        <a:pt x="111" y="401"/>
                      </a:lnTo>
                      <a:lnTo>
                        <a:pt x="103" y="407"/>
                      </a:lnTo>
                      <a:lnTo>
                        <a:pt x="79" y="413"/>
                      </a:lnTo>
                      <a:lnTo>
                        <a:pt x="64" y="413"/>
                      </a:lnTo>
                      <a:lnTo>
                        <a:pt x="49" y="413"/>
                      </a:lnTo>
                      <a:lnTo>
                        <a:pt x="25" y="407"/>
                      </a:lnTo>
                      <a:lnTo>
                        <a:pt x="16" y="401"/>
                      </a:lnTo>
                      <a:lnTo>
                        <a:pt x="9" y="394"/>
                      </a:lnTo>
                      <a:lnTo>
                        <a:pt x="2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lnTo>
                        <a:pt x="2" y="34"/>
                      </a:lnTo>
                      <a:lnTo>
                        <a:pt x="9" y="18"/>
                      </a:lnTo>
                      <a:lnTo>
                        <a:pt x="16" y="12"/>
                      </a:lnTo>
                      <a:lnTo>
                        <a:pt x="25" y="7"/>
                      </a:lnTo>
                      <a:lnTo>
                        <a:pt x="49" y="0"/>
                      </a:lnTo>
                      <a:lnTo>
                        <a:pt x="64" y="0"/>
                      </a:lnTo>
                      <a:lnTo>
                        <a:pt x="79" y="0"/>
                      </a:lnTo>
                      <a:lnTo>
                        <a:pt x="103" y="7"/>
                      </a:lnTo>
                      <a:lnTo>
                        <a:pt x="111" y="12"/>
                      </a:lnTo>
                      <a:lnTo>
                        <a:pt x="119" y="18"/>
                      </a:lnTo>
                      <a:lnTo>
                        <a:pt x="127" y="34"/>
                      </a:lnTo>
                      <a:lnTo>
                        <a:pt x="128" y="45"/>
                      </a:lnTo>
                      <a:lnTo>
                        <a:pt x="128" y="368"/>
                      </a:lnTo>
                      <a:close/>
                      <a:moveTo>
                        <a:pt x="96" y="45"/>
                      </a:moveTo>
                      <a:lnTo>
                        <a:pt x="94" y="34"/>
                      </a:lnTo>
                      <a:lnTo>
                        <a:pt x="87" y="27"/>
                      </a:lnTo>
                      <a:lnTo>
                        <a:pt x="77" y="21"/>
                      </a:lnTo>
                      <a:lnTo>
                        <a:pt x="64" y="21"/>
                      </a:lnTo>
                      <a:lnTo>
                        <a:pt x="50" y="21"/>
                      </a:lnTo>
                      <a:lnTo>
                        <a:pt x="42" y="27"/>
                      </a:lnTo>
                      <a:lnTo>
                        <a:pt x="34" y="34"/>
                      </a:lnTo>
                      <a:lnTo>
                        <a:pt x="33" y="45"/>
                      </a:lnTo>
                      <a:lnTo>
                        <a:pt x="33" y="367"/>
                      </a:lnTo>
                      <a:lnTo>
                        <a:pt x="34" y="379"/>
                      </a:lnTo>
                      <a:lnTo>
                        <a:pt x="42" y="387"/>
                      </a:lnTo>
                      <a:lnTo>
                        <a:pt x="50" y="391"/>
                      </a:lnTo>
                      <a:lnTo>
                        <a:pt x="64" y="393"/>
                      </a:lnTo>
                      <a:lnTo>
                        <a:pt x="77" y="391"/>
                      </a:lnTo>
                      <a:lnTo>
                        <a:pt x="87" y="387"/>
                      </a:lnTo>
                      <a:lnTo>
                        <a:pt x="94" y="379"/>
                      </a:lnTo>
                      <a:lnTo>
                        <a:pt x="96" y="367"/>
                      </a:lnTo>
                      <a:lnTo>
                        <a:pt x="96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8" name="Freeform 147"/>
                <p:cNvSpPr>
                  <a:spLocks/>
                </p:cNvSpPr>
                <p:nvPr/>
              </p:nvSpPr>
              <p:spPr bwMode="auto">
                <a:xfrm>
                  <a:off x="2039939" y="1379538"/>
                  <a:ext cx="28575" cy="96838"/>
                </a:xfrm>
                <a:custGeom>
                  <a:avLst/>
                  <a:gdLst/>
                  <a:ahLst/>
                  <a:cxnLst>
                    <a:cxn ang="0">
                      <a:pos x="0" y="45"/>
                    </a:cxn>
                    <a:cxn ang="0">
                      <a:pos x="0" y="34"/>
                    </a:cxn>
                    <a:cxn ang="0">
                      <a:pos x="9" y="18"/>
                    </a:cxn>
                    <a:cxn ang="0">
                      <a:pos x="17" y="12"/>
                    </a:cxn>
                    <a:cxn ang="0">
                      <a:pos x="25" y="7"/>
                    </a:cxn>
                    <a:cxn ang="0">
                      <a:pos x="48" y="0"/>
                    </a:cxn>
                    <a:cxn ang="0">
                      <a:pos x="63" y="0"/>
                    </a:cxn>
                    <a:cxn ang="0">
                      <a:pos x="77" y="0"/>
                    </a:cxn>
                    <a:cxn ang="0">
                      <a:pos x="98" y="7"/>
                    </a:cxn>
                    <a:cxn ang="0">
                      <a:pos x="106" y="12"/>
                    </a:cxn>
                    <a:cxn ang="0">
                      <a:pos x="113" y="18"/>
                    </a:cxn>
                    <a:cxn ang="0">
                      <a:pos x="120" y="34"/>
                    </a:cxn>
                    <a:cxn ang="0">
                      <a:pos x="120" y="45"/>
                    </a:cxn>
                    <a:cxn ang="0">
                      <a:pos x="120" y="113"/>
                    </a:cxn>
                    <a:cxn ang="0">
                      <a:pos x="88" y="113"/>
                    </a:cxn>
                    <a:cxn ang="0">
                      <a:pos x="88" y="48"/>
                    </a:cxn>
                    <a:cxn ang="0">
                      <a:pos x="88" y="38"/>
                    </a:cxn>
                    <a:cxn ang="0">
                      <a:pos x="83" y="29"/>
                    </a:cxn>
                    <a:cxn ang="0">
                      <a:pos x="77" y="21"/>
                    </a:cxn>
                    <a:cxn ang="0">
                      <a:pos x="63" y="21"/>
                    </a:cxn>
                    <a:cxn ang="0">
                      <a:pos x="49" y="21"/>
                    </a:cxn>
                    <a:cxn ang="0">
                      <a:pos x="40" y="27"/>
                    </a:cxn>
                    <a:cxn ang="0">
                      <a:pos x="34" y="33"/>
                    </a:cxn>
                    <a:cxn ang="0">
                      <a:pos x="32" y="43"/>
                    </a:cxn>
                    <a:cxn ang="0">
                      <a:pos x="32" y="370"/>
                    </a:cxn>
                    <a:cxn ang="0">
                      <a:pos x="34" y="379"/>
                    </a:cxn>
                    <a:cxn ang="0">
                      <a:pos x="40" y="387"/>
                    </a:cxn>
                    <a:cxn ang="0">
                      <a:pos x="49" y="391"/>
                    </a:cxn>
                    <a:cxn ang="0">
                      <a:pos x="63" y="393"/>
                    </a:cxn>
                    <a:cxn ang="0">
                      <a:pos x="77" y="391"/>
                    </a:cxn>
                    <a:cxn ang="0">
                      <a:pos x="83" y="385"/>
                    </a:cxn>
                    <a:cxn ang="0">
                      <a:pos x="88" y="378"/>
                    </a:cxn>
                    <a:cxn ang="0">
                      <a:pos x="88" y="364"/>
                    </a:cxn>
                    <a:cxn ang="0">
                      <a:pos x="88" y="293"/>
                    </a:cxn>
                    <a:cxn ang="0">
                      <a:pos x="120" y="293"/>
                    </a:cxn>
                    <a:cxn ang="0">
                      <a:pos x="120" y="368"/>
                    </a:cxn>
                    <a:cxn ang="0">
                      <a:pos x="120" y="378"/>
                    </a:cxn>
                    <a:cxn ang="0">
                      <a:pos x="113" y="394"/>
                    </a:cxn>
                    <a:cxn ang="0">
                      <a:pos x="106" y="401"/>
                    </a:cxn>
                    <a:cxn ang="0">
                      <a:pos x="98" y="407"/>
                    </a:cxn>
                    <a:cxn ang="0">
                      <a:pos x="77" y="413"/>
                    </a:cxn>
                    <a:cxn ang="0">
                      <a:pos x="63" y="413"/>
                    </a:cxn>
                    <a:cxn ang="0">
                      <a:pos x="48" y="413"/>
                    </a:cxn>
                    <a:cxn ang="0">
                      <a:pos x="25" y="407"/>
                    </a:cxn>
                    <a:cxn ang="0">
                      <a:pos x="17" y="401"/>
                    </a:cxn>
                    <a:cxn ang="0">
                      <a:pos x="9" y="394"/>
                    </a:cxn>
                    <a:cxn ang="0">
                      <a:pos x="0" y="378"/>
                    </a:cxn>
                    <a:cxn ang="0">
                      <a:pos x="0" y="368"/>
                    </a:cxn>
                    <a:cxn ang="0">
                      <a:pos x="0" y="45"/>
                    </a:cxn>
                  </a:cxnLst>
                  <a:rect l="0" t="0" r="r" b="b"/>
                  <a:pathLst>
                    <a:path w="120" h="413">
                      <a:moveTo>
                        <a:pt x="0" y="45"/>
                      </a:moveTo>
                      <a:lnTo>
                        <a:pt x="0" y="34"/>
                      </a:lnTo>
                      <a:lnTo>
                        <a:pt x="9" y="18"/>
                      </a:lnTo>
                      <a:lnTo>
                        <a:pt x="17" y="12"/>
                      </a:lnTo>
                      <a:lnTo>
                        <a:pt x="25" y="7"/>
                      </a:lnTo>
                      <a:lnTo>
                        <a:pt x="48" y="0"/>
                      </a:lnTo>
                      <a:lnTo>
                        <a:pt x="63" y="0"/>
                      </a:lnTo>
                      <a:lnTo>
                        <a:pt x="77" y="0"/>
                      </a:lnTo>
                      <a:lnTo>
                        <a:pt x="98" y="7"/>
                      </a:lnTo>
                      <a:lnTo>
                        <a:pt x="106" y="12"/>
                      </a:lnTo>
                      <a:lnTo>
                        <a:pt x="113" y="18"/>
                      </a:lnTo>
                      <a:lnTo>
                        <a:pt x="120" y="34"/>
                      </a:lnTo>
                      <a:lnTo>
                        <a:pt x="120" y="45"/>
                      </a:lnTo>
                      <a:lnTo>
                        <a:pt x="120" y="113"/>
                      </a:lnTo>
                      <a:lnTo>
                        <a:pt x="88" y="113"/>
                      </a:lnTo>
                      <a:lnTo>
                        <a:pt x="88" y="48"/>
                      </a:lnTo>
                      <a:lnTo>
                        <a:pt x="88" y="38"/>
                      </a:lnTo>
                      <a:lnTo>
                        <a:pt x="83" y="29"/>
                      </a:lnTo>
                      <a:lnTo>
                        <a:pt x="77" y="21"/>
                      </a:lnTo>
                      <a:lnTo>
                        <a:pt x="63" y="21"/>
                      </a:lnTo>
                      <a:lnTo>
                        <a:pt x="49" y="21"/>
                      </a:lnTo>
                      <a:lnTo>
                        <a:pt x="40" y="27"/>
                      </a:lnTo>
                      <a:lnTo>
                        <a:pt x="34" y="33"/>
                      </a:lnTo>
                      <a:lnTo>
                        <a:pt x="32" y="43"/>
                      </a:lnTo>
                      <a:lnTo>
                        <a:pt x="32" y="370"/>
                      </a:lnTo>
                      <a:lnTo>
                        <a:pt x="34" y="379"/>
                      </a:lnTo>
                      <a:lnTo>
                        <a:pt x="40" y="387"/>
                      </a:lnTo>
                      <a:lnTo>
                        <a:pt x="49" y="391"/>
                      </a:lnTo>
                      <a:lnTo>
                        <a:pt x="63" y="393"/>
                      </a:lnTo>
                      <a:lnTo>
                        <a:pt x="77" y="391"/>
                      </a:lnTo>
                      <a:lnTo>
                        <a:pt x="83" y="385"/>
                      </a:lnTo>
                      <a:lnTo>
                        <a:pt x="88" y="378"/>
                      </a:lnTo>
                      <a:lnTo>
                        <a:pt x="88" y="364"/>
                      </a:lnTo>
                      <a:lnTo>
                        <a:pt x="88" y="293"/>
                      </a:lnTo>
                      <a:lnTo>
                        <a:pt x="120" y="293"/>
                      </a:lnTo>
                      <a:lnTo>
                        <a:pt x="120" y="368"/>
                      </a:lnTo>
                      <a:lnTo>
                        <a:pt x="120" y="378"/>
                      </a:lnTo>
                      <a:lnTo>
                        <a:pt x="113" y="394"/>
                      </a:lnTo>
                      <a:lnTo>
                        <a:pt x="106" y="401"/>
                      </a:lnTo>
                      <a:lnTo>
                        <a:pt x="98" y="407"/>
                      </a:lnTo>
                      <a:lnTo>
                        <a:pt x="77" y="413"/>
                      </a:lnTo>
                      <a:lnTo>
                        <a:pt x="63" y="413"/>
                      </a:lnTo>
                      <a:lnTo>
                        <a:pt x="48" y="413"/>
                      </a:lnTo>
                      <a:lnTo>
                        <a:pt x="25" y="407"/>
                      </a:lnTo>
                      <a:lnTo>
                        <a:pt x="17" y="401"/>
                      </a:lnTo>
                      <a:lnTo>
                        <a:pt x="9" y="394"/>
                      </a:lnTo>
                      <a:lnTo>
                        <a:pt x="0" y="378"/>
                      </a:lnTo>
                      <a:lnTo>
                        <a:pt x="0" y="368"/>
                      </a:lnTo>
                      <a:lnTo>
                        <a:pt x="0" y="4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69" name="Rectangle 148"/>
                <p:cNvSpPr>
                  <a:spLocks noChangeArrowheads="1"/>
                </p:cNvSpPr>
                <p:nvPr/>
              </p:nvSpPr>
              <p:spPr bwMode="auto">
                <a:xfrm>
                  <a:off x="2076451" y="1381126"/>
                  <a:ext cx="7938" cy="95250"/>
                </a:xfrm>
                <a:prstGeom prst="rect">
                  <a:avLst/>
                </a:prstGeom>
                <a:solidFill>
                  <a:srgbClr val="0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0" name="Freeform 149"/>
                <p:cNvSpPr>
                  <a:spLocks/>
                </p:cNvSpPr>
                <p:nvPr/>
              </p:nvSpPr>
              <p:spPr bwMode="auto">
                <a:xfrm>
                  <a:off x="2093914" y="1381126"/>
                  <a:ext cx="25400" cy="952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99" y="0"/>
                    </a:cxn>
                    <a:cxn ang="0">
                      <a:pos x="99" y="21"/>
                    </a:cxn>
                    <a:cxn ang="0">
                      <a:pos x="31" y="21"/>
                    </a:cxn>
                    <a:cxn ang="0">
                      <a:pos x="31" y="188"/>
                    </a:cxn>
                    <a:cxn ang="0">
                      <a:pos x="95" y="188"/>
                    </a:cxn>
                    <a:cxn ang="0">
                      <a:pos x="95" y="208"/>
                    </a:cxn>
                    <a:cxn ang="0">
                      <a:pos x="31" y="208"/>
                    </a:cxn>
                    <a:cxn ang="0">
                      <a:pos x="31" y="388"/>
                    </a:cxn>
                    <a:cxn ang="0">
                      <a:pos x="104" y="388"/>
                    </a:cxn>
                    <a:cxn ang="0">
                      <a:pos x="104" y="408"/>
                    </a:cxn>
                    <a:cxn ang="0">
                      <a:pos x="0" y="408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104" h="408">
                      <a:moveTo>
                        <a:pt x="0" y="0"/>
                      </a:moveTo>
                      <a:lnTo>
                        <a:pt x="99" y="0"/>
                      </a:lnTo>
                      <a:lnTo>
                        <a:pt x="99" y="21"/>
                      </a:lnTo>
                      <a:lnTo>
                        <a:pt x="31" y="21"/>
                      </a:lnTo>
                      <a:lnTo>
                        <a:pt x="31" y="188"/>
                      </a:lnTo>
                      <a:lnTo>
                        <a:pt x="95" y="188"/>
                      </a:lnTo>
                      <a:lnTo>
                        <a:pt x="95" y="208"/>
                      </a:lnTo>
                      <a:lnTo>
                        <a:pt x="31" y="208"/>
                      </a:lnTo>
                      <a:lnTo>
                        <a:pt x="31" y="388"/>
                      </a:lnTo>
                      <a:lnTo>
                        <a:pt x="104" y="388"/>
                      </a:lnTo>
                      <a:lnTo>
                        <a:pt x="104" y="408"/>
                      </a:lnTo>
                      <a:lnTo>
                        <a:pt x="0" y="40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1" name="Freeform 150"/>
                <p:cNvSpPr>
                  <a:spLocks/>
                </p:cNvSpPr>
                <p:nvPr/>
              </p:nvSpPr>
              <p:spPr bwMode="auto">
                <a:xfrm>
                  <a:off x="2117726" y="1381126"/>
                  <a:ext cx="31750" cy="95250"/>
                </a:xfrm>
                <a:custGeom>
                  <a:avLst/>
                  <a:gdLst/>
                  <a:ahLst/>
                  <a:cxnLst>
                    <a:cxn ang="0">
                      <a:pos x="52" y="21"/>
                    </a:cxn>
                    <a:cxn ang="0">
                      <a:pos x="0" y="21"/>
                    </a:cxn>
                    <a:cxn ang="0">
                      <a:pos x="0" y="0"/>
                    </a:cxn>
                    <a:cxn ang="0">
                      <a:pos x="134" y="0"/>
                    </a:cxn>
                    <a:cxn ang="0">
                      <a:pos x="134" y="21"/>
                    </a:cxn>
                    <a:cxn ang="0">
                      <a:pos x="83" y="21"/>
                    </a:cxn>
                    <a:cxn ang="0">
                      <a:pos x="83" y="408"/>
                    </a:cxn>
                    <a:cxn ang="0">
                      <a:pos x="52" y="408"/>
                    </a:cxn>
                    <a:cxn ang="0">
                      <a:pos x="52" y="21"/>
                    </a:cxn>
                  </a:cxnLst>
                  <a:rect l="0" t="0" r="r" b="b"/>
                  <a:pathLst>
                    <a:path w="134" h="408">
                      <a:moveTo>
                        <a:pt x="52" y="21"/>
                      </a:moveTo>
                      <a:lnTo>
                        <a:pt x="0" y="21"/>
                      </a:lnTo>
                      <a:lnTo>
                        <a:pt x="0" y="0"/>
                      </a:lnTo>
                      <a:lnTo>
                        <a:pt x="134" y="0"/>
                      </a:lnTo>
                      <a:lnTo>
                        <a:pt x="134" y="21"/>
                      </a:lnTo>
                      <a:lnTo>
                        <a:pt x="83" y="21"/>
                      </a:lnTo>
                      <a:lnTo>
                        <a:pt x="83" y="408"/>
                      </a:lnTo>
                      <a:lnTo>
                        <a:pt x="52" y="408"/>
                      </a:lnTo>
                      <a:lnTo>
                        <a:pt x="52" y="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72" name="Freeform 151"/>
                <p:cNvSpPr>
                  <a:spLocks/>
                </p:cNvSpPr>
                <p:nvPr/>
              </p:nvSpPr>
              <p:spPr bwMode="auto">
                <a:xfrm>
                  <a:off x="2146301" y="1381126"/>
                  <a:ext cx="36513" cy="95250"/>
                </a:xfrm>
                <a:custGeom>
                  <a:avLst/>
                  <a:gdLst/>
                  <a:ahLst/>
                  <a:cxnLst>
                    <a:cxn ang="0">
                      <a:pos x="119" y="0"/>
                    </a:cxn>
                    <a:cxn ang="0">
                      <a:pos x="152" y="0"/>
                    </a:cxn>
                    <a:cxn ang="0">
                      <a:pos x="92" y="247"/>
                    </a:cxn>
                    <a:cxn ang="0">
                      <a:pos x="92" y="408"/>
                    </a:cxn>
                    <a:cxn ang="0">
                      <a:pos x="60" y="408"/>
                    </a:cxn>
                    <a:cxn ang="0">
                      <a:pos x="60" y="247"/>
                    </a:cxn>
                    <a:cxn ang="0">
                      <a:pos x="54" y="219"/>
                    </a:cxn>
                    <a:cxn ang="0">
                      <a:pos x="46" y="188"/>
                    </a:cxn>
                    <a:cxn ang="0">
                      <a:pos x="31" y="123"/>
                    </a:cxn>
                    <a:cxn ang="0">
                      <a:pos x="23" y="91"/>
                    </a:cxn>
                    <a:cxn ang="0">
                      <a:pos x="14" y="60"/>
                    </a:cxn>
                    <a:cxn ang="0">
                      <a:pos x="6" y="29"/>
                    </a:cxn>
                    <a:cxn ang="0">
                      <a:pos x="0" y="0"/>
                    </a:cxn>
                    <a:cxn ang="0">
                      <a:pos x="34" y="0"/>
                    </a:cxn>
                    <a:cxn ang="0">
                      <a:pos x="77" y="209"/>
                    </a:cxn>
                    <a:cxn ang="0">
                      <a:pos x="119" y="0"/>
                    </a:cxn>
                  </a:cxnLst>
                  <a:rect l="0" t="0" r="r" b="b"/>
                  <a:pathLst>
                    <a:path w="152" h="408">
                      <a:moveTo>
                        <a:pt x="119" y="0"/>
                      </a:moveTo>
                      <a:lnTo>
                        <a:pt x="152" y="0"/>
                      </a:lnTo>
                      <a:lnTo>
                        <a:pt x="92" y="247"/>
                      </a:lnTo>
                      <a:lnTo>
                        <a:pt x="92" y="408"/>
                      </a:lnTo>
                      <a:lnTo>
                        <a:pt x="60" y="408"/>
                      </a:lnTo>
                      <a:lnTo>
                        <a:pt x="60" y="247"/>
                      </a:lnTo>
                      <a:lnTo>
                        <a:pt x="54" y="219"/>
                      </a:lnTo>
                      <a:lnTo>
                        <a:pt x="46" y="188"/>
                      </a:lnTo>
                      <a:lnTo>
                        <a:pt x="31" y="123"/>
                      </a:lnTo>
                      <a:lnTo>
                        <a:pt x="23" y="91"/>
                      </a:lnTo>
                      <a:lnTo>
                        <a:pt x="14" y="60"/>
                      </a:lnTo>
                      <a:lnTo>
                        <a:pt x="6" y="29"/>
                      </a:lnTo>
                      <a:lnTo>
                        <a:pt x="0" y="0"/>
                      </a:lnTo>
                      <a:lnTo>
                        <a:pt x="34" y="0"/>
                      </a:lnTo>
                      <a:lnTo>
                        <a:pt x="77" y="209"/>
                      </a:lnTo>
                      <a:lnTo>
                        <a:pt x="119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  <p:grpSp>
            <p:nvGrpSpPr>
              <p:cNvPr id="149" name="Grupo 404"/>
              <p:cNvGrpSpPr/>
              <p:nvPr/>
            </p:nvGrpSpPr>
            <p:grpSpPr>
              <a:xfrm>
                <a:off x="1468439" y="1498601"/>
                <a:ext cx="714375" cy="69850"/>
                <a:chOff x="1468439" y="1498601"/>
                <a:chExt cx="714375" cy="69850"/>
              </a:xfrm>
            </p:grpSpPr>
            <p:sp>
              <p:nvSpPr>
                <p:cNvPr id="150" name="Freeform 152"/>
                <p:cNvSpPr>
                  <a:spLocks noEditPoints="1"/>
                </p:cNvSpPr>
                <p:nvPr/>
              </p:nvSpPr>
              <p:spPr bwMode="auto">
                <a:xfrm>
                  <a:off x="1468439" y="1500188"/>
                  <a:ext cx="230188" cy="68263"/>
                </a:xfrm>
                <a:custGeom>
                  <a:avLst/>
                  <a:gdLst/>
                  <a:ahLst/>
                  <a:cxnLst>
                    <a:cxn ang="0">
                      <a:pos x="41" y="9"/>
                    </a:cxn>
                    <a:cxn ang="0">
                      <a:pos x="109" y="75"/>
                    </a:cxn>
                    <a:cxn ang="0">
                      <a:pos x="181" y="75"/>
                    </a:cxn>
                    <a:cxn ang="0">
                      <a:pos x="237" y="64"/>
                    </a:cxn>
                    <a:cxn ang="0">
                      <a:pos x="286" y="105"/>
                    </a:cxn>
                    <a:cxn ang="0">
                      <a:pos x="249" y="125"/>
                    </a:cxn>
                    <a:cxn ang="0">
                      <a:pos x="224" y="91"/>
                    </a:cxn>
                    <a:cxn ang="0">
                      <a:pos x="194" y="216"/>
                    </a:cxn>
                    <a:cxn ang="0">
                      <a:pos x="142" y="91"/>
                    </a:cxn>
                    <a:cxn ang="0">
                      <a:pos x="101" y="128"/>
                    </a:cxn>
                    <a:cxn ang="0">
                      <a:pos x="101" y="68"/>
                    </a:cxn>
                    <a:cxn ang="0">
                      <a:pos x="308" y="68"/>
                    </a:cxn>
                    <a:cxn ang="0">
                      <a:pos x="355" y="206"/>
                    </a:cxn>
                    <a:cxn ang="0">
                      <a:pos x="429" y="205"/>
                    </a:cxn>
                    <a:cxn ang="0">
                      <a:pos x="457" y="126"/>
                    </a:cxn>
                    <a:cxn ang="0">
                      <a:pos x="394" y="64"/>
                    </a:cxn>
                    <a:cxn ang="0">
                      <a:pos x="347" y="88"/>
                    </a:cxn>
                    <a:cxn ang="0">
                      <a:pos x="403" y="97"/>
                    </a:cxn>
                    <a:cxn ang="0">
                      <a:pos x="403" y="185"/>
                    </a:cxn>
                    <a:cxn ang="0">
                      <a:pos x="361" y="186"/>
                    </a:cxn>
                    <a:cxn ang="0">
                      <a:pos x="361" y="97"/>
                    </a:cxn>
                    <a:cxn ang="0">
                      <a:pos x="604" y="129"/>
                    </a:cxn>
                    <a:cxn ang="0">
                      <a:pos x="544" y="65"/>
                    </a:cxn>
                    <a:cxn ang="0">
                      <a:pos x="471" y="123"/>
                    </a:cxn>
                    <a:cxn ang="0">
                      <a:pos x="503" y="206"/>
                    </a:cxn>
                    <a:cxn ang="0">
                      <a:pos x="588" y="211"/>
                    </a:cxn>
                    <a:cxn ang="0">
                      <a:pos x="553" y="194"/>
                    </a:cxn>
                    <a:cxn ang="0">
                      <a:pos x="512" y="155"/>
                    </a:cxn>
                    <a:cxn ang="0">
                      <a:pos x="512" y="109"/>
                    </a:cxn>
                    <a:cxn ang="0">
                      <a:pos x="549" y="86"/>
                    </a:cxn>
                    <a:cxn ang="0">
                      <a:pos x="512" y="124"/>
                    </a:cxn>
                    <a:cxn ang="0">
                      <a:pos x="674" y="78"/>
                    </a:cxn>
                    <a:cxn ang="0">
                      <a:pos x="720" y="78"/>
                    </a:cxn>
                    <a:cxn ang="0">
                      <a:pos x="677" y="101"/>
                    </a:cxn>
                    <a:cxn ang="0">
                      <a:pos x="622" y="216"/>
                    </a:cxn>
                    <a:cxn ang="0">
                      <a:pos x="729" y="24"/>
                    </a:cxn>
                    <a:cxn ang="0">
                      <a:pos x="760" y="3"/>
                    </a:cxn>
                    <a:cxn ang="0">
                      <a:pos x="762" y="48"/>
                    </a:cxn>
                    <a:cxn ang="0">
                      <a:pos x="729" y="24"/>
                    </a:cxn>
                    <a:cxn ang="0">
                      <a:pos x="732" y="69"/>
                    </a:cxn>
                    <a:cxn ang="0">
                      <a:pos x="877" y="217"/>
                    </a:cxn>
                    <a:cxn ang="0">
                      <a:pos x="912" y="120"/>
                    </a:cxn>
                    <a:cxn ang="0">
                      <a:pos x="854" y="65"/>
                    </a:cxn>
                    <a:cxn ang="0">
                      <a:pos x="811" y="104"/>
                    </a:cxn>
                    <a:cxn ang="0">
                      <a:pos x="857" y="91"/>
                    </a:cxn>
                    <a:cxn ang="0">
                      <a:pos x="817" y="129"/>
                    </a:cxn>
                    <a:cxn ang="0">
                      <a:pos x="788" y="185"/>
                    </a:cxn>
                    <a:cxn ang="0">
                      <a:pos x="828" y="220"/>
                    </a:cxn>
                    <a:cxn ang="0">
                      <a:pos x="874" y="194"/>
                    </a:cxn>
                    <a:cxn ang="0">
                      <a:pos x="869" y="171"/>
                    </a:cxn>
                    <a:cxn ang="0">
                      <a:pos x="835" y="193"/>
                    </a:cxn>
                    <a:cxn ang="0">
                      <a:pos x="841" y="143"/>
                    </a:cxn>
                    <a:cxn ang="0">
                      <a:pos x="937" y="217"/>
                    </a:cxn>
                  </a:cxnLst>
                  <a:rect l="0" t="0" r="r" b="b"/>
                  <a:pathLst>
                    <a:path w="975" h="290">
                      <a:moveTo>
                        <a:pt x="0" y="9"/>
                      </a:moveTo>
                      <a:lnTo>
                        <a:pt x="0" y="216"/>
                      </a:lnTo>
                      <a:lnTo>
                        <a:pt x="40" y="216"/>
                      </a:lnTo>
                      <a:lnTo>
                        <a:pt x="41" y="9"/>
                      </a:lnTo>
                      <a:lnTo>
                        <a:pt x="0" y="9"/>
                      </a:lnTo>
                      <a:close/>
                      <a:moveTo>
                        <a:pt x="101" y="85"/>
                      </a:moveTo>
                      <a:lnTo>
                        <a:pt x="101" y="85"/>
                      </a:lnTo>
                      <a:lnTo>
                        <a:pt x="109" y="75"/>
                      </a:lnTo>
                      <a:lnTo>
                        <a:pt x="133" y="65"/>
                      </a:lnTo>
                      <a:lnTo>
                        <a:pt x="147" y="64"/>
                      </a:lnTo>
                      <a:lnTo>
                        <a:pt x="160" y="65"/>
                      </a:lnTo>
                      <a:lnTo>
                        <a:pt x="181" y="75"/>
                      </a:lnTo>
                      <a:lnTo>
                        <a:pt x="189" y="85"/>
                      </a:lnTo>
                      <a:lnTo>
                        <a:pt x="198" y="77"/>
                      </a:lnTo>
                      <a:lnTo>
                        <a:pt x="224" y="65"/>
                      </a:lnTo>
                      <a:lnTo>
                        <a:pt x="237" y="64"/>
                      </a:lnTo>
                      <a:lnTo>
                        <a:pt x="249" y="64"/>
                      </a:lnTo>
                      <a:lnTo>
                        <a:pt x="266" y="71"/>
                      </a:lnTo>
                      <a:lnTo>
                        <a:pt x="279" y="85"/>
                      </a:lnTo>
                      <a:lnTo>
                        <a:pt x="286" y="105"/>
                      </a:lnTo>
                      <a:lnTo>
                        <a:pt x="286" y="118"/>
                      </a:lnTo>
                      <a:lnTo>
                        <a:pt x="286" y="214"/>
                      </a:lnTo>
                      <a:lnTo>
                        <a:pt x="249" y="214"/>
                      </a:lnTo>
                      <a:lnTo>
                        <a:pt x="249" y="125"/>
                      </a:lnTo>
                      <a:lnTo>
                        <a:pt x="247" y="112"/>
                      </a:lnTo>
                      <a:lnTo>
                        <a:pt x="240" y="97"/>
                      </a:lnTo>
                      <a:lnTo>
                        <a:pt x="230" y="91"/>
                      </a:lnTo>
                      <a:lnTo>
                        <a:pt x="224" y="91"/>
                      </a:lnTo>
                      <a:lnTo>
                        <a:pt x="211" y="91"/>
                      </a:lnTo>
                      <a:lnTo>
                        <a:pt x="195" y="111"/>
                      </a:lnTo>
                      <a:lnTo>
                        <a:pt x="194" y="126"/>
                      </a:lnTo>
                      <a:lnTo>
                        <a:pt x="194" y="216"/>
                      </a:lnTo>
                      <a:lnTo>
                        <a:pt x="155" y="216"/>
                      </a:lnTo>
                      <a:lnTo>
                        <a:pt x="156" y="125"/>
                      </a:lnTo>
                      <a:lnTo>
                        <a:pt x="155" y="111"/>
                      </a:lnTo>
                      <a:lnTo>
                        <a:pt x="142" y="91"/>
                      </a:lnTo>
                      <a:lnTo>
                        <a:pt x="129" y="91"/>
                      </a:lnTo>
                      <a:lnTo>
                        <a:pt x="117" y="91"/>
                      </a:lnTo>
                      <a:lnTo>
                        <a:pt x="101" y="111"/>
                      </a:lnTo>
                      <a:lnTo>
                        <a:pt x="101" y="128"/>
                      </a:lnTo>
                      <a:lnTo>
                        <a:pt x="101" y="216"/>
                      </a:lnTo>
                      <a:lnTo>
                        <a:pt x="61" y="214"/>
                      </a:lnTo>
                      <a:lnTo>
                        <a:pt x="63" y="68"/>
                      </a:lnTo>
                      <a:lnTo>
                        <a:pt x="101" y="68"/>
                      </a:lnTo>
                      <a:lnTo>
                        <a:pt x="101" y="84"/>
                      </a:lnTo>
                      <a:lnTo>
                        <a:pt x="101" y="85"/>
                      </a:lnTo>
                      <a:close/>
                      <a:moveTo>
                        <a:pt x="347" y="68"/>
                      </a:moveTo>
                      <a:lnTo>
                        <a:pt x="308" y="68"/>
                      </a:lnTo>
                      <a:lnTo>
                        <a:pt x="308" y="290"/>
                      </a:lnTo>
                      <a:lnTo>
                        <a:pt x="346" y="290"/>
                      </a:lnTo>
                      <a:lnTo>
                        <a:pt x="346" y="197"/>
                      </a:lnTo>
                      <a:lnTo>
                        <a:pt x="355" y="206"/>
                      </a:lnTo>
                      <a:lnTo>
                        <a:pt x="377" y="218"/>
                      </a:lnTo>
                      <a:lnTo>
                        <a:pt x="389" y="220"/>
                      </a:lnTo>
                      <a:lnTo>
                        <a:pt x="405" y="218"/>
                      </a:lnTo>
                      <a:lnTo>
                        <a:pt x="429" y="205"/>
                      </a:lnTo>
                      <a:lnTo>
                        <a:pt x="446" y="182"/>
                      </a:lnTo>
                      <a:lnTo>
                        <a:pt x="457" y="153"/>
                      </a:lnTo>
                      <a:lnTo>
                        <a:pt x="457" y="139"/>
                      </a:lnTo>
                      <a:lnTo>
                        <a:pt x="457" y="126"/>
                      </a:lnTo>
                      <a:lnTo>
                        <a:pt x="449" y="100"/>
                      </a:lnTo>
                      <a:lnTo>
                        <a:pt x="434" y="79"/>
                      </a:lnTo>
                      <a:lnTo>
                        <a:pt x="410" y="65"/>
                      </a:lnTo>
                      <a:lnTo>
                        <a:pt x="394" y="64"/>
                      </a:lnTo>
                      <a:lnTo>
                        <a:pt x="380" y="65"/>
                      </a:lnTo>
                      <a:lnTo>
                        <a:pt x="355" y="78"/>
                      </a:lnTo>
                      <a:lnTo>
                        <a:pt x="347" y="88"/>
                      </a:lnTo>
                      <a:lnTo>
                        <a:pt x="347" y="88"/>
                      </a:lnTo>
                      <a:lnTo>
                        <a:pt x="347" y="68"/>
                      </a:lnTo>
                      <a:close/>
                      <a:moveTo>
                        <a:pt x="383" y="88"/>
                      </a:moveTo>
                      <a:lnTo>
                        <a:pt x="391" y="89"/>
                      </a:lnTo>
                      <a:lnTo>
                        <a:pt x="403" y="97"/>
                      </a:lnTo>
                      <a:lnTo>
                        <a:pt x="415" y="119"/>
                      </a:lnTo>
                      <a:lnTo>
                        <a:pt x="416" y="139"/>
                      </a:lnTo>
                      <a:lnTo>
                        <a:pt x="415" y="159"/>
                      </a:lnTo>
                      <a:lnTo>
                        <a:pt x="403" y="185"/>
                      </a:lnTo>
                      <a:lnTo>
                        <a:pt x="391" y="194"/>
                      </a:lnTo>
                      <a:lnTo>
                        <a:pt x="382" y="195"/>
                      </a:lnTo>
                      <a:lnTo>
                        <a:pt x="375" y="194"/>
                      </a:lnTo>
                      <a:lnTo>
                        <a:pt x="361" y="186"/>
                      </a:lnTo>
                      <a:lnTo>
                        <a:pt x="348" y="166"/>
                      </a:lnTo>
                      <a:lnTo>
                        <a:pt x="346" y="143"/>
                      </a:lnTo>
                      <a:lnTo>
                        <a:pt x="348" y="119"/>
                      </a:lnTo>
                      <a:lnTo>
                        <a:pt x="361" y="97"/>
                      </a:lnTo>
                      <a:lnTo>
                        <a:pt x="375" y="89"/>
                      </a:lnTo>
                      <a:lnTo>
                        <a:pt x="383" y="88"/>
                      </a:lnTo>
                      <a:close/>
                      <a:moveTo>
                        <a:pt x="604" y="145"/>
                      </a:moveTo>
                      <a:lnTo>
                        <a:pt x="604" y="129"/>
                      </a:lnTo>
                      <a:lnTo>
                        <a:pt x="598" y="100"/>
                      </a:lnTo>
                      <a:lnTo>
                        <a:pt x="583" y="78"/>
                      </a:lnTo>
                      <a:lnTo>
                        <a:pt x="560" y="65"/>
                      </a:lnTo>
                      <a:lnTo>
                        <a:pt x="544" y="65"/>
                      </a:lnTo>
                      <a:lnTo>
                        <a:pt x="529" y="65"/>
                      </a:lnTo>
                      <a:lnTo>
                        <a:pt x="501" y="75"/>
                      </a:lnTo>
                      <a:lnTo>
                        <a:pt x="483" y="95"/>
                      </a:lnTo>
                      <a:lnTo>
                        <a:pt x="471" y="123"/>
                      </a:lnTo>
                      <a:lnTo>
                        <a:pt x="470" y="139"/>
                      </a:lnTo>
                      <a:lnTo>
                        <a:pt x="471" y="157"/>
                      </a:lnTo>
                      <a:lnTo>
                        <a:pt x="483" y="186"/>
                      </a:lnTo>
                      <a:lnTo>
                        <a:pt x="503" y="206"/>
                      </a:lnTo>
                      <a:lnTo>
                        <a:pt x="531" y="218"/>
                      </a:lnTo>
                      <a:lnTo>
                        <a:pt x="546" y="220"/>
                      </a:lnTo>
                      <a:lnTo>
                        <a:pt x="560" y="220"/>
                      </a:lnTo>
                      <a:lnTo>
                        <a:pt x="588" y="211"/>
                      </a:lnTo>
                      <a:lnTo>
                        <a:pt x="602" y="203"/>
                      </a:lnTo>
                      <a:lnTo>
                        <a:pt x="592" y="182"/>
                      </a:lnTo>
                      <a:lnTo>
                        <a:pt x="574" y="192"/>
                      </a:lnTo>
                      <a:lnTo>
                        <a:pt x="553" y="194"/>
                      </a:lnTo>
                      <a:lnTo>
                        <a:pt x="544" y="193"/>
                      </a:lnTo>
                      <a:lnTo>
                        <a:pt x="529" y="186"/>
                      </a:lnTo>
                      <a:lnTo>
                        <a:pt x="518" y="173"/>
                      </a:lnTo>
                      <a:lnTo>
                        <a:pt x="512" y="155"/>
                      </a:lnTo>
                      <a:lnTo>
                        <a:pt x="512" y="145"/>
                      </a:lnTo>
                      <a:lnTo>
                        <a:pt x="604" y="145"/>
                      </a:lnTo>
                      <a:close/>
                      <a:moveTo>
                        <a:pt x="512" y="124"/>
                      </a:moveTo>
                      <a:lnTo>
                        <a:pt x="512" y="109"/>
                      </a:lnTo>
                      <a:lnTo>
                        <a:pt x="523" y="92"/>
                      </a:lnTo>
                      <a:lnTo>
                        <a:pt x="535" y="86"/>
                      </a:lnTo>
                      <a:lnTo>
                        <a:pt x="543" y="86"/>
                      </a:lnTo>
                      <a:lnTo>
                        <a:pt x="549" y="86"/>
                      </a:lnTo>
                      <a:lnTo>
                        <a:pt x="560" y="92"/>
                      </a:lnTo>
                      <a:lnTo>
                        <a:pt x="568" y="108"/>
                      </a:lnTo>
                      <a:lnTo>
                        <a:pt x="568" y="124"/>
                      </a:lnTo>
                      <a:lnTo>
                        <a:pt x="512" y="124"/>
                      </a:lnTo>
                      <a:close/>
                      <a:moveTo>
                        <a:pt x="661" y="94"/>
                      </a:moveTo>
                      <a:lnTo>
                        <a:pt x="661" y="94"/>
                      </a:lnTo>
                      <a:lnTo>
                        <a:pt x="670" y="83"/>
                      </a:lnTo>
                      <a:lnTo>
                        <a:pt x="674" y="78"/>
                      </a:lnTo>
                      <a:lnTo>
                        <a:pt x="686" y="66"/>
                      </a:lnTo>
                      <a:lnTo>
                        <a:pt x="694" y="65"/>
                      </a:lnTo>
                      <a:lnTo>
                        <a:pt x="708" y="68"/>
                      </a:lnTo>
                      <a:lnTo>
                        <a:pt x="720" y="78"/>
                      </a:lnTo>
                      <a:lnTo>
                        <a:pt x="705" y="105"/>
                      </a:lnTo>
                      <a:lnTo>
                        <a:pt x="697" y="101"/>
                      </a:lnTo>
                      <a:lnTo>
                        <a:pt x="688" y="100"/>
                      </a:lnTo>
                      <a:lnTo>
                        <a:pt x="677" y="101"/>
                      </a:lnTo>
                      <a:lnTo>
                        <a:pt x="663" y="122"/>
                      </a:lnTo>
                      <a:lnTo>
                        <a:pt x="661" y="143"/>
                      </a:lnTo>
                      <a:lnTo>
                        <a:pt x="661" y="216"/>
                      </a:lnTo>
                      <a:lnTo>
                        <a:pt x="622" y="216"/>
                      </a:lnTo>
                      <a:lnTo>
                        <a:pt x="623" y="69"/>
                      </a:lnTo>
                      <a:lnTo>
                        <a:pt x="661" y="69"/>
                      </a:lnTo>
                      <a:lnTo>
                        <a:pt x="661" y="94"/>
                      </a:lnTo>
                      <a:close/>
                      <a:moveTo>
                        <a:pt x="729" y="24"/>
                      </a:moveTo>
                      <a:lnTo>
                        <a:pt x="731" y="17"/>
                      </a:lnTo>
                      <a:lnTo>
                        <a:pt x="741" y="3"/>
                      </a:lnTo>
                      <a:lnTo>
                        <a:pt x="752" y="1"/>
                      </a:lnTo>
                      <a:lnTo>
                        <a:pt x="760" y="3"/>
                      </a:lnTo>
                      <a:lnTo>
                        <a:pt x="773" y="17"/>
                      </a:lnTo>
                      <a:lnTo>
                        <a:pt x="774" y="24"/>
                      </a:lnTo>
                      <a:lnTo>
                        <a:pt x="773" y="34"/>
                      </a:lnTo>
                      <a:lnTo>
                        <a:pt x="762" y="48"/>
                      </a:lnTo>
                      <a:lnTo>
                        <a:pt x="752" y="49"/>
                      </a:lnTo>
                      <a:lnTo>
                        <a:pt x="741" y="48"/>
                      </a:lnTo>
                      <a:lnTo>
                        <a:pt x="731" y="34"/>
                      </a:lnTo>
                      <a:lnTo>
                        <a:pt x="729" y="24"/>
                      </a:lnTo>
                      <a:close/>
                      <a:moveTo>
                        <a:pt x="771" y="69"/>
                      </a:moveTo>
                      <a:lnTo>
                        <a:pt x="771" y="217"/>
                      </a:lnTo>
                      <a:lnTo>
                        <a:pt x="732" y="217"/>
                      </a:lnTo>
                      <a:lnTo>
                        <a:pt x="732" y="69"/>
                      </a:lnTo>
                      <a:lnTo>
                        <a:pt x="771" y="69"/>
                      </a:lnTo>
                      <a:close/>
                      <a:moveTo>
                        <a:pt x="874" y="195"/>
                      </a:moveTo>
                      <a:lnTo>
                        <a:pt x="875" y="206"/>
                      </a:lnTo>
                      <a:lnTo>
                        <a:pt x="877" y="217"/>
                      </a:lnTo>
                      <a:lnTo>
                        <a:pt x="919" y="217"/>
                      </a:lnTo>
                      <a:lnTo>
                        <a:pt x="912" y="199"/>
                      </a:lnTo>
                      <a:lnTo>
                        <a:pt x="912" y="180"/>
                      </a:lnTo>
                      <a:lnTo>
                        <a:pt x="912" y="120"/>
                      </a:lnTo>
                      <a:lnTo>
                        <a:pt x="911" y="104"/>
                      </a:lnTo>
                      <a:lnTo>
                        <a:pt x="901" y="83"/>
                      </a:lnTo>
                      <a:lnTo>
                        <a:pt x="874" y="66"/>
                      </a:lnTo>
                      <a:lnTo>
                        <a:pt x="854" y="65"/>
                      </a:lnTo>
                      <a:lnTo>
                        <a:pt x="838" y="66"/>
                      </a:lnTo>
                      <a:lnTo>
                        <a:pt x="812" y="75"/>
                      </a:lnTo>
                      <a:lnTo>
                        <a:pt x="798" y="85"/>
                      </a:lnTo>
                      <a:lnTo>
                        <a:pt x="811" y="104"/>
                      </a:lnTo>
                      <a:lnTo>
                        <a:pt x="818" y="98"/>
                      </a:lnTo>
                      <a:lnTo>
                        <a:pt x="837" y="89"/>
                      </a:lnTo>
                      <a:lnTo>
                        <a:pt x="848" y="89"/>
                      </a:lnTo>
                      <a:lnTo>
                        <a:pt x="857" y="91"/>
                      </a:lnTo>
                      <a:lnTo>
                        <a:pt x="872" y="101"/>
                      </a:lnTo>
                      <a:lnTo>
                        <a:pt x="875" y="112"/>
                      </a:lnTo>
                      <a:lnTo>
                        <a:pt x="841" y="122"/>
                      </a:lnTo>
                      <a:lnTo>
                        <a:pt x="817" y="129"/>
                      </a:lnTo>
                      <a:lnTo>
                        <a:pt x="795" y="148"/>
                      </a:lnTo>
                      <a:lnTo>
                        <a:pt x="788" y="164"/>
                      </a:lnTo>
                      <a:lnTo>
                        <a:pt x="787" y="175"/>
                      </a:lnTo>
                      <a:lnTo>
                        <a:pt x="788" y="185"/>
                      </a:lnTo>
                      <a:lnTo>
                        <a:pt x="794" y="202"/>
                      </a:lnTo>
                      <a:lnTo>
                        <a:pt x="806" y="213"/>
                      </a:lnTo>
                      <a:lnTo>
                        <a:pt x="820" y="220"/>
                      </a:lnTo>
                      <a:lnTo>
                        <a:pt x="828" y="220"/>
                      </a:lnTo>
                      <a:lnTo>
                        <a:pt x="838" y="218"/>
                      </a:lnTo>
                      <a:lnTo>
                        <a:pt x="857" y="209"/>
                      </a:lnTo>
                      <a:lnTo>
                        <a:pt x="865" y="202"/>
                      </a:lnTo>
                      <a:lnTo>
                        <a:pt x="874" y="194"/>
                      </a:lnTo>
                      <a:lnTo>
                        <a:pt x="874" y="195"/>
                      </a:lnTo>
                      <a:close/>
                      <a:moveTo>
                        <a:pt x="875" y="131"/>
                      </a:moveTo>
                      <a:lnTo>
                        <a:pt x="875" y="146"/>
                      </a:lnTo>
                      <a:lnTo>
                        <a:pt x="869" y="171"/>
                      </a:lnTo>
                      <a:lnTo>
                        <a:pt x="860" y="186"/>
                      </a:lnTo>
                      <a:lnTo>
                        <a:pt x="848" y="193"/>
                      </a:lnTo>
                      <a:lnTo>
                        <a:pt x="842" y="194"/>
                      </a:lnTo>
                      <a:lnTo>
                        <a:pt x="835" y="193"/>
                      </a:lnTo>
                      <a:lnTo>
                        <a:pt x="826" y="180"/>
                      </a:lnTo>
                      <a:lnTo>
                        <a:pt x="825" y="172"/>
                      </a:lnTo>
                      <a:lnTo>
                        <a:pt x="826" y="160"/>
                      </a:lnTo>
                      <a:lnTo>
                        <a:pt x="841" y="143"/>
                      </a:lnTo>
                      <a:lnTo>
                        <a:pt x="854" y="138"/>
                      </a:lnTo>
                      <a:lnTo>
                        <a:pt x="875" y="131"/>
                      </a:lnTo>
                      <a:close/>
                      <a:moveTo>
                        <a:pt x="937" y="0"/>
                      </a:moveTo>
                      <a:lnTo>
                        <a:pt x="937" y="217"/>
                      </a:lnTo>
                      <a:lnTo>
                        <a:pt x="974" y="217"/>
                      </a:lnTo>
                      <a:lnTo>
                        <a:pt x="975" y="0"/>
                      </a:lnTo>
                      <a:lnTo>
                        <a:pt x="937" y="0"/>
                      </a:lnTo>
                      <a:close/>
                    </a:path>
                  </a:pathLst>
                </a:custGeom>
                <a:solidFill>
                  <a:srgbClr val="0068A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1" name="Freeform 153"/>
                <p:cNvSpPr>
                  <a:spLocks noEditPoints="1"/>
                </p:cNvSpPr>
                <p:nvPr/>
              </p:nvSpPr>
              <p:spPr bwMode="auto">
                <a:xfrm>
                  <a:off x="1720851" y="1500188"/>
                  <a:ext cx="211138" cy="68263"/>
                </a:xfrm>
                <a:custGeom>
                  <a:avLst/>
                  <a:gdLst/>
                  <a:ahLst/>
                  <a:cxnLst>
                    <a:cxn ang="0">
                      <a:pos x="99" y="36"/>
                    </a:cxn>
                    <a:cxn ang="0">
                      <a:pos x="44" y="111"/>
                    </a:cxn>
                    <a:cxn ang="0">
                      <a:pos x="101" y="189"/>
                    </a:cxn>
                    <a:cxn ang="0">
                      <a:pos x="168" y="205"/>
                    </a:cxn>
                    <a:cxn ang="0">
                      <a:pos x="89" y="218"/>
                    </a:cxn>
                    <a:cxn ang="0">
                      <a:pos x="0" y="111"/>
                    </a:cxn>
                    <a:cxn ang="0">
                      <a:pos x="89" y="8"/>
                    </a:cxn>
                    <a:cxn ang="0">
                      <a:pos x="169" y="22"/>
                    </a:cxn>
                    <a:cxn ang="0">
                      <a:pos x="288" y="207"/>
                    </a:cxn>
                    <a:cxn ang="0">
                      <a:pos x="317" y="124"/>
                    </a:cxn>
                    <a:cxn ang="0">
                      <a:pos x="243" y="65"/>
                    </a:cxn>
                    <a:cxn ang="0">
                      <a:pos x="169" y="122"/>
                    </a:cxn>
                    <a:cxn ang="0">
                      <a:pos x="200" y="207"/>
                    </a:cxn>
                    <a:cxn ang="0">
                      <a:pos x="234" y="196"/>
                    </a:cxn>
                    <a:cxn ang="0">
                      <a:pos x="209" y="122"/>
                    </a:cxn>
                    <a:cxn ang="0">
                      <a:pos x="254" y="88"/>
                    </a:cxn>
                    <a:cxn ang="0">
                      <a:pos x="277" y="161"/>
                    </a:cxn>
                    <a:cxn ang="0">
                      <a:pos x="336" y="0"/>
                    </a:cxn>
                    <a:cxn ang="0">
                      <a:pos x="336" y="0"/>
                    </a:cxn>
                    <a:cxn ang="0">
                      <a:pos x="436" y="0"/>
                    </a:cxn>
                    <a:cxn ang="0">
                      <a:pos x="581" y="102"/>
                    </a:cxn>
                    <a:cxn ang="0">
                      <a:pos x="511" y="67"/>
                    </a:cxn>
                    <a:cxn ang="0">
                      <a:pos x="451" y="141"/>
                    </a:cxn>
                    <a:cxn ang="0">
                      <a:pos x="511" y="219"/>
                    </a:cxn>
                    <a:cxn ang="0">
                      <a:pos x="585" y="204"/>
                    </a:cxn>
                    <a:cxn ang="0">
                      <a:pos x="525" y="194"/>
                    </a:cxn>
                    <a:cxn ang="0">
                      <a:pos x="493" y="147"/>
                    </a:cxn>
                    <a:cxn ang="0">
                      <a:pos x="505" y="94"/>
                    </a:cxn>
                    <a:cxn ang="0">
                      <a:pos x="542" y="94"/>
                    </a:cxn>
                    <a:cxn ang="0">
                      <a:pos x="898" y="148"/>
                    </a:cxn>
                    <a:cxn ang="0">
                      <a:pos x="855" y="68"/>
                    </a:cxn>
                    <a:cxn ang="0">
                      <a:pos x="776" y="96"/>
                    </a:cxn>
                    <a:cxn ang="0">
                      <a:pos x="776" y="188"/>
                    </a:cxn>
                    <a:cxn ang="0">
                      <a:pos x="853" y="221"/>
                    </a:cxn>
                    <a:cxn ang="0">
                      <a:pos x="869" y="193"/>
                    </a:cxn>
                    <a:cxn ang="0">
                      <a:pos x="812" y="175"/>
                    </a:cxn>
                    <a:cxn ang="0">
                      <a:pos x="805" y="127"/>
                    </a:cxn>
                    <a:cxn ang="0">
                      <a:pos x="838" y="88"/>
                    </a:cxn>
                    <a:cxn ang="0">
                      <a:pos x="863" y="127"/>
                    </a:cxn>
                    <a:cxn ang="0">
                      <a:pos x="710" y="88"/>
                    </a:cxn>
                    <a:cxn ang="0">
                      <a:pos x="667" y="67"/>
                    </a:cxn>
                    <a:cxn ang="0">
                      <a:pos x="601" y="128"/>
                    </a:cxn>
                    <a:cxn ang="0">
                      <a:pos x="626" y="208"/>
                    </a:cxn>
                    <a:cxn ang="0">
                      <a:pos x="702" y="205"/>
                    </a:cxn>
                    <a:cxn ang="0">
                      <a:pos x="710" y="228"/>
                    </a:cxn>
                    <a:cxn ang="0">
                      <a:pos x="665" y="266"/>
                    </a:cxn>
                    <a:cxn ang="0">
                      <a:pos x="607" y="277"/>
                    </a:cxn>
                    <a:cxn ang="0">
                      <a:pos x="684" y="290"/>
                    </a:cxn>
                    <a:cxn ang="0">
                      <a:pos x="749" y="204"/>
                    </a:cxn>
                    <a:cxn ang="0">
                      <a:pos x="698" y="99"/>
                    </a:cxn>
                    <a:cxn ang="0">
                      <a:pos x="696" y="187"/>
                    </a:cxn>
                    <a:cxn ang="0">
                      <a:pos x="653" y="187"/>
                    </a:cxn>
                    <a:cxn ang="0">
                      <a:pos x="653" y="98"/>
                    </a:cxn>
                  </a:cxnLst>
                  <a:rect l="0" t="0" r="r" b="b"/>
                  <a:pathLst>
                    <a:path w="899" h="290">
                      <a:moveTo>
                        <a:pt x="157" y="47"/>
                      </a:moveTo>
                      <a:lnTo>
                        <a:pt x="139" y="39"/>
                      </a:lnTo>
                      <a:lnTo>
                        <a:pt x="115" y="36"/>
                      </a:lnTo>
                      <a:lnTo>
                        <a:pt x="99" y="36"/>
                      </a:lnTo>
                      <a:lnTo>
                        <a:pt x="74" y="47"/>
                      </a:lnTo>
                      <a:lnTo>
                        <a:pt x="55" y="67"/>
                      </a:lnTo>
                      <a:lnTo>
                        <a:pt x="44" y="96"/>
                      </a:lnTo>
                      <a:lnTo>
                        <a:pt x="44" y="111"/>
                      </a:lnTo>
                      <a:lnTo>
                        <a:pt x="44" y="129"/>
                      </a:lnTo>
                      <a:lnTo>
                        <a:pt x="55" y="158"/>
                      </a:lnTo>
                      <a:lnTo>
                        <a:pt x="75" y="178"/>
                      </a:lnTo>
                      <a:lnTo>
                        <a:pt x="101" y="189"/>
                      </a:lnTo>
                      <a:lnTo>
                        <a:pt x="115" y="190"/>
                      </a:lnTo>
                      <a:lnTo>
                        <a:pt x="138" y="188"/>
                      </a:lnTo>
                      <a:lnTo>
                        <a:pt x="157" y="179"/>
                      </a:lnTo>
                      <a:lnTo>
                        <a:pt x="168" y="205"/>
                      </a:lnTo>
                      <a:lnTo>
                        <a:pt x="157" y="210"/>
                      </a:lnTo>
                      <a:lnTo>
                        <a:pt x="129" y="218"/>
                      </a:lnTo>
                      <a:lnTo>
                        <a:pt x="114" y="219"/>
                      </a:lnTo>
                      <a:lnTo>
                        <a:pt x="89" y="218"/>
                      </a:lnTo>
                      <a:lnTo>
                        <a:pt x="46" y="201"/>
                      </a:lnTo>
                      <a:lnTo>
                        <a:pt x="17" y="173"/>
                      </a:lnTo>
                      <a:lnTo>
                        <a:pt x="1" y="134"/>
                      </a:lnTo>
                      <a:lnTo>
                        <a:pt x="0" y="111"/>
                      </a:lnTo>
                      <a:lnTo>
                        <a:pt x="1" y="90"/>
                      </a:lnTo>
                      <a:lnTo>
                        <a:pt x="17" y="53"/>
                      </a:lnTo>
                      <a:lnTo>
                        <a:pt x="48" y="24"/>
                      </a:lnTo>
                      <a:lnTo>
                        <a:pt x="89" y="8"/>
                      </a:lnTo>
                      <a:lnTo>
                        <a:pt x="115" y="6"/>
                      </a:lnTo>
                      <a:lnTo>
                        <a:pt x="131" y="6"/>
                      </a:lnTo>
                      <a:lnTo>
                        <a:pt x="158" y="16"/>
                      </a:lnTo>
                      <a:lnTo>
                        <a:pt x="169" y="22"/>
                      </a:lnTo>
                      <a:lnTo>
                        <a:pt x="157" y="47"/>
                      </a:lnTo>
                      <a:close/>
                      <a:moveTo>
                        <a:pt x="243" y="219"/>
                      </a:moveTo>
                      <a:lnTo>
                        <a:pt x="260" y="218"/>
                      </a:lnTo>
                      <a:lnTo>
                        <a:pt x="288" y="207"/>
                      </a:lnTo>
                      <a:lnTo>
                        <a:pt x="308" y="187"/>
                      </a:lnTo>
                      <a:lnTo>
                        <a:pt x="319" y="158"/>
                      </a:lnTo>
                      <a:lnTo>
                        <a:pt x="319" y="141"/>
                      </a:lnTo>
                      <a:lnTo>
                        <a:pt x="317" y="124"/>
                      </a:lnTo>
                      <a:lnTo>
                        <a:pt x="306" y="96"/>
                      </a:lnTo>
                      <a:lnTo>
                        <a:pt x="285" y="76"/>
                      </a:lnTo>
                      <a:lnTo>
                        <a:pt x="258" y="67"/>
                      </a:lnTo>
                      <a:lnTo>
                        <a:pt x="243" y="65"/>
                      </a:lnTo>
                      <a:lnTo>
                        <a:pt x="229" y="67"/>
                      </a:lnTo>
                      <a:lnTo>
                        <a:pt x="203" y="76"/>
                      </a:lnTo>
                      <a:lnTo>
                        <a:pt x="182" y="96"/>
                      </a:lnTo>
                      <a:lnTo>
                        <a:pt x="169" y="122"/>
                      </a:lnTo>
                      <a:lnTo>
                        <a:pt x="168" y="141"/>
                      </a:lnTo>
                      <a:lnTo>
                        <a:pt x="169" y="156"/>
                      </a:lnTo>
                      <a:lnTo>
                        <a:pt x="180" y="185"/>
                      </a:lnTo>
                      <a:lnTo>
                        <a:pt x="200" y="207"/>
                      </a:lnTo>
                      <a:lnTo>
                        <a:pt x="227" y="218"/>
                      </a:lnTo>
                      <a:lnTo>
                        <a:pt x="243" y="219"/>
                      </a:lnTo>
                      <a:close/>
                      <a:moveTo>
                        <a:pt x="243" y="198"/>
                      </a:moveTo>
                      <a:lnTo>
                        <a:pt x="234" y="196"/>
                      </a:lnTo>
                      <a:lnTo>
                        <a:pt x="220" y="187"/>
                      </a:lnTo>
                      <a:lnTo>
                        <a:pt x="209" y="161"/>
                      </a:lnTo>
                      <a:lnTo>
                        <a:pt x="208" y="141"/>
                      </a:lnTo>
                      <a:lnTo>
                        <a:pt x="209" y="122"/>
                      </a:lnTo>
                      <a:lnTo>
                        <a:pt x="220" y="96"/>
                      </a:lnTo>
                      <a:lnTo>
                        <a:pt x="234" y="88"/>
                      </a:lnTo>
                      <a:lnTo>
                        <a:pt x="243" y="87"/>
                      </a:lnTo>
                      <a:lnTo>
                        <a:pt x="254" y="88"/>
                      </a:lnTo>
                      <a:lnTo>
                        <a:pt x="267" y="98"/>
                      </a:lnTo>
                      <a:lnTo>
                        <a:pt x="277" y="122"/>
                      </a:lnTo>
                      <a:lnTo>
                        <a:pt x="278" y="141"/>
                      </a:lnTo>
                      <a:lnTo>
                        <a:pt x="277" y="161"/>
                      </a:lnTo>
                      <a:lnTo>
                        <a:pt x="267" y="187"/>
                      </a:lnTo>
                      <a:lnTo>
                        <a:pt x="254" y="196"/>
                      </a:lnTo>
                      <a:lnTo>
                        <a:pt x="243" y="198"/>
                      </a:lnTo>
                      <a:close/>
                      <a:moveTo>
                        <a:pt x="336" y="0"/>
                      </a:moveTo>
                      <a:lnTo>
                        <a:pt x="335" y="216"/>
                      </a:lnTo>
                      <a:lnTo>
                        <a:pt x="374" y="216"/>
                      </a:lnTo>
                      <a:lnTo>
                        <a:pt x="374" y="0"/>
                      </a:lnTo>
                      <a:lnTo>
                        <a:pt x="336" y="0"/>
                      </a:lnTo>
                      <a:close/>
                      <a:moveTo>
                        <a:pt x="399" y="0"/>
                      </a:moveTo>
                      <a:lnTo>
                        <a:pt x="397" y="216"/>
                      </a:lnTo>
                      <a:lnTo>
                        <a:pt x="436" y="216"/>
                      </a:lnTo>
                      <a:lnTo>
                        <a:pt x="436" y="0"/>
                      </a:lnTo>
                      <a:lnTo>
                        <a:pt x="399" y="0"/>
                      </a:lnTo>
                      <a:close/>
                      <a:moveTo>
                        <a:pt x="585" y="147"/>
                      </a:moveTo>
                      <a:lnTo>
                        <a:pt x="587" y="130"/>
                      </a:lnTo>
                      <a:lnTo>
                        <a:pt x="581" y="102"/>
                      </a:lnTo>
                      <a:lnTo>
                        <a:pt x="565" y="79"/>
                      </a:lnTo>
                      <a:lnTo>
                        <a:pt x="542" y="67"/>
                      </a:lnTo>
                      <a:lnTo>
                        <a:pt x="525" y="65"/>
                      </a:lnTo>
                      <a:lnTo>
                        <a:pt x="511" y="67"/>
                      </a:lnTo>
                      <a:lnTo>
                        <a:pt x="484" y="76"/>
                      </a:lnTo>
                      <a:lnTo>
                        <a:pt x="464" y="96"/>
                      </a:lnTo>
                      <a:lnTo>
                        <a:pt x="453" y="124"/>
                      </a:lnTo>
                      <a:lnTo>
                        <a:pt x="451" y="141"/>
                      </a:lnTo>
                      <a:lnTo>
                        <a:pt x="453" y="158"/>
                      </a:lnTo>
                      <a:lnTo>
                        <a:pt x="464" y="187"/>
                      </a:lnTo>
                      <a:lnTo>
                        <a:pt x="484" y="208"/>
                      </a:lnTo>
                      <a:lnTo>
                        <a:pt x="511" y="219"/>
                      </a:lnTo>
                      <a:lnTo>
                        <a:pt x="528" y="221"/>
                      </a:lnTo>
                      <a:lnTo>
                        <a:pt x="540" y="219"/>
                      </a:lnTo>
                      <a:lnTo>
                        <a:pt x="570" y="212"/>
                      </a:lnTo>
                      <a:lnTo>
                        <a:pt x="585" y="204"/>
                      </a:lnTo>
                      <a:lnTo>
                        <a:pt x="573" y="183"/>
                      </a:lnTo>
                      <a:lnTo>
                        <a:pt x="557" y="193"/>
                      </a:lnTo>
                      <a:lnTo>
                        <a:pt x="534" y="195"/>
                      </a:lnTo>
                      <a:lnTo>
                        <a:pt x="525" y="194"/>
                      </a:lnTo>
                      <a:lnTo>
                        <a:pt x="511" y="187"/>
                      </a:lnTo>
                      <a:lnTo>
                        <a:pt x="499" y="174"/>
                      </a:lnTo>
                      <a:lnTo>
                        <a:pt x="493" y="156"/>
                      </a:lnTo>
                      <a:lnTo>
                        <a:pt x="493" y="147"/>
                      </a:lnTo>
                      <a:lnTo>
                        <a:pt x="585" y="147"/>
                      </a:lnTo>
                      <a:close/>
                      <a:moveTo>
                        <a:pt x="493" y="125"/>
                      </a:moveTo>
                      <a:lnTo>
                        <a:pt x="494" y="110"/>
                      </a:lnTo>
                      <a:lnTo>
                        <a:pt x="505" y="94"/>
                      </a:lnTo>
                      <a:lnTo>
                        <a:pt x="517" y="88"/>
                      </a:lnTo>
                      <a:lnTo>
                        <a:pt x="524" y="88"/>
                      </a:lnTo>
                      <a:lnTo>
                        <a:pt x="531" y="88"/>
                      </a:lnTo>
                      <a:lnTo>
                        <a:pt x="542" y="94"/>
                      </a:lnTo>
                      <a:lnTo>
                        <a:pt x="551" y="109"/>
                      </a:lnTo>
                      <a:lnTo>
                        <a:pt x="551" y="125"/>
                      </a:lnTo>
                      <a:lnTo>
                        <a:pt x="493" y="125"/>
                      </a:lnTo>
                      <a:close/>
                      <a:moveTo>
                        <a:pt x="898" y="148"/>
                      </a:moveTo>
                      <a:lnTo>
                        <a:pt x="899" y="131"/>
                      </a:lnTo>
                      <a:lnTo>
                        <a:pt x="893" y="102"/>
                      </a:lnTo>
                      <a:lnTo>
                        <a:pt x="878" y="80"/>
                      </a:lnTo>
                      <a:lnTo>
                        <a:pt x="855" y="68"/>
                      </a:lnTo>
                      <a:lnTo>
                        <a:pt x="838" y="67"/>
                      </a:lnTo>
                      <a:lnTo>
                        <a:pt x="823" y="68"/>
                      </a:lnTo>
                      <a:lnTo>
                        <a:pt x="796" y="78"/>
                      </a:lnTo>
                      <a:lnTo>
                        <a:pt x="776" y="96"/>
                      </a:lnTo>
                      <a:lnTo>
                        <a:pt x="765" y="124"/>
                      </a:lnTo>
                      <a:lnTo>
                        <a:pt x="764" y="141"/>
                      </a:lnTo>
                      <a:lnTo>
                        <a:pt x="765" y="158"/>
                      </a:lnTo>
                      <a:lnTo>
                        <a:pt x="776" y="188"/>
                      </a:lnTo>
                      <a:lnTo>
                        <a:pt x="796" y="209"/>
                      </a:lnTo>
                      <a:lnTo>
                        <a:pt x="824" y="221"/>
                      </a:lnTo>
                      <a:lnTo>
                        <a:pt x="841" y="221"/>
                      </a:lnTo>
                      <a:lnTo>
                        <a:pt x="853" y="221"/>
                      </a:lnTo>
                      <a:lnTo>
                        <a:pt x="882" y="213"/>
                      </a:lnTo>
                      <a:lnTo>
                        <a:pt x="896" y="204"/>
                      </a:lnTo>
                      <a:lnTo>
                        <a:pt x="886" y="184"/>
                      </a:lnTo>
                      <a:lnTo>
                        <a:pt x="869" y="193"/>
                      </a:lnTo>
                      <a:lnTo>
                        <a:pt x="847" y="195"/>
                      </a:lnTo>
                      <a:lnTo>
                        <a:pt x="838" y="195"/>
                      </a:lnTo>
                      <a:lnTo>
                        <a:pt x="823" y="188"/>
                      </a:lnTo>
                      <a:lnTo>
                        <a:pt x="812" y="175"/>
                      </a:lnTo>
                      <a:lnTo>
                        <a:pt x="805" y="158"/>
                      </a:lnTo>
                      <a:lnTo>
                        <a:pt x="805" y="147"/>
                      </a:lnTo>
                      <a:lnTo>
                        <a:pt x="898" y="148"/>
                      </a:lnTo>
                      <a:close/>
                      <a:moveTo>
                        <a:pt x="805" y="127"/>
                      </a:moveTo>
                      <a:lnTo>
                        <a:pt x="807" y="111"/>
                      </a:lnTo>
                      <a:lnTo>
                        <a:pt x="818" y="96"/>
                      </a:lnTo>
                      <a:lnTo>
                        <a:pt x="829" y="89"/>
                      </a:lnTo>
                      <a:lnTo>
                        <a:pt x="838" y="88"/>
                      </a:lnTo>
                      <a:lnTo>
                        <a:pt x="844" y="89"/>
                      </a:lnTo>
                      <a:lnTo>
                        <a:pt x="855" y="94"/>
                      </a:lnTo>
                      <a:lnTo>
                        <a:pt x="863" y="110"/>
                      </a:lnTo>
                      <a:lnTo>
                        <a:pt x="863" y="127"/>
                      </a:lnTo>
                      <a:lnTo>
                        <a:pt x="805" y="127"/>
                      </a:lnTo>
                      <a:close/>
                      <a:moveTo>
                        <a:pt x="749" y="70"/>
                      </a:moveTo>
                      <a:lnTo>
                        <a:pt x="710" y="70"/>
                      </a:lnTo>
                      <a:lnTo>
                        <a:pt x="710" y="88"/>
                      </a:lnTo>
                      <a:lnTo>
                        <a:pt x="710" y="88"/>
                      </a:lnTo>
                      <a:lnTo>
                        <a:pt x="702" y="79"/>
                      </a:lnTo>
                      <a:lnTo>
                        <a:pt x="680" y="68"/>
                      </a:lnTo>
                      <a:lnTo>
                        <a:pt x="667" y="67"/>
                      </a:lnTo>
                      <a:lnTo>
                        <a:pt x="653" y="68"/>
                      </a:lnTo>
                      <a:lnTo>
                        <a:pt x="628" y="79"/>
                      </a:lnTo>
                      <a:lnTo>
                        <a:pt x="611" y="100"/>
                      </a:lnTo>
                      <a:lnTo>
                        <a:pt x="601" y="128"/>
                      </a:lnTo>
                      <a:lnTo>
                        <a:pt x="599" y="142"/>
                      </a:lnTo>
                      <a:lnTo>
                        <a:pt x="601" y="159"/>
                      </a:lnTo>
                      <a:lnTo>
                        <a:pt x="610" y="188"/>
                      </a:lnTo>
                      <a:lnTo>
                        <a:pt x="626" y="208"/>
                      </a:lnTo>
                      <a:lnTo>
                        <a:pt x="650" y="219"/>
                      </a:lnTo>
                      <a:lnTo>
                        <a:pt x="664" y="221"/>
                      </a:lnTo>
                      <a:lnTo>
                        <a:pt x="679" y="219"/>
                      </a:lnTo>
                      <a:lnTo>
                        <a:pt x="702" y="205"/>
                      </a:lnTo>
                      <a:lnTo>
                        <a:pt x="710" y="196"/>
                      </a:lnTo>
                      <a:lnTo>
                        <a:pt x="710" y="195"/>
                      </a:lnTo>
                      <a:lnTo>
                        <a:pt x="710" y="215"/>
                      </a:lnTo>
                      <a:lnTo>
                        <a:pt x="710" y="228"/>
                      </a:lnTo>
                      <a:lnTo>
                        <a:pt x="702" y="247"/>
                      </a:lnTo>
                      <a:lnTo>
                        <a:pt x="691" y="259"/>
                      </a:lnTo>
                      <a:lnTo>
                        <a:pt x="675" y="266"/>
                      </a:lnTo>
                      <a:lnTo>
                        <a:pt x="665" y="266"/>
                      </a:lnTo>
                      <a:lnTo>
                        <a:pt x="651" y="266"/>
                      </a:lnTo>
                      <a:lnTo>
                        <a:pt x="626" y="259"/>
                      </a:lnTo>
                      <a:lnTo>
                        <a:pt x="614" y="253"/>
                      </a:lnTo>
                      <a:lnTo>
                        <a:pt x="607" y="277"/>
                      </a:lnTo>
                      <a:lnTo>
                        <a:pt x="621" y="283"/>
                      </a:lnTo>
                      <a:lnTo>
                        <a:pt x="653" y="290"/>
                      </a:lnTo>
                      <a:lnTo>
                        <a:pt x="668" y="290"/>
                      </a:lnTo>
                      <a:lnTo>
                        <a:pt x="684" y="290"/>
                      </a:lnTo>
                      <a:lnTo>
                        <a:pt x="713" y="281"/>
                      </a:lnTo>
                      <a:lnTo>
                        <a:pt x="735" y="261"/>
                      </a:lnTo>
                      <a:lnTo>
                        <a:pt x="747" y="227"/>
                      </a:lnTo>
                      <a:lnTo>
                        <a:pt x="749" y="204"/>
                      </a:lnTo>
                      <a:lnTo>
                        <a:pt x="749" y="70"/>
                      </a:lnTo>
                      <a:close/>
                      <a:moveTo>
                        <a:pt x="676" y="90"/>
                      </a:moveTo>
                      <a:lnTo>
                        <a:pt x="684" y="90"/>
                      </a:lnTo>
                      <a:lnTo>
                        <a:pt x="698" y="99"/>
                      </a:lnTo>
                      <a:lnTo>
                        <a:pt x="708" y="121"/>
                      </a:lnTo>
                      <a:lnTo>
                        <a:pt x="710" y="139"/>
                      </a:lnTo>
                      <a:lnTo>
                        <a:pt x="708" y="162"/>
                      </a:lnTo>
                      <a:lnTo>
                        <a:pt x="696" y="187"/>
                      </a:lnTo>
                      <a:lnTo>
                        <a:pt x="682" y="196"/>
                      </a:lnTo>
                      <a:lnTo>
                        <a:pt x="673" y="196"/>
                      </a:lnTo>
                      <a:lnTo>
                        <a:pt x="666" y="196"/>
                      </a:lnTo>
                      <a:lnTo>
                        <a:pt x="653" y="187"/>
                      </a:lnTo>
                      <a:lnTo>
                        <a:pt x="642" y="162"/>
                      </a:lnTo>
                      <a:lnTo>
                        <a:pt x="641" y="141"/>
                      </a:lnTo>
                      <a:lnTo>
                        <a:pt x="642" y="121"/>
                      </a:lnTo>
                      <a:lnTo>
                        <a:pt x="653" y="98"/>
                      </a:lnTo>
                      <a:lnTo>
                        <a:pt x="667" y="90"/>
                      </a:lnTo>
                      <a:lnTo>
                        <a:pt x="676" y="90"/>
                      </a:lnTo>
                      <a:close/>
                    </a:path>
                  </a:pathLst>
                </a:custGeom>
                <a:solidFill>
                  <a:srgbClr val="0068A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152" name="Freeform 154"/>
                <p:cNvSpPr>
                  <a:spLocks noEditPoints="1"/>
                </p:cNvSpPr>
                <p:nvPr/>
              </p:nvSpPr>
              <p:spPr bwMode="auto">
                <a:xfrm>
                  <a:off x="1954214" y="1498601"/>
                  <a:ext cx="228600" cy="52388"/>
                </a:xfrm>
                <a:custGeom>
                  <a:avLst/>
                  <a:gdLst/>
                  <a:ahLst/>
                  <a:cxnLst>
                    <a:cxn ang="0">
                      <a:pos x="40" y="188"/>
                    </a:cxn>
                    <a:cxn ang="0">
                      <a:pos x="0" y="216"/>
                    </a:cxn>
                    <a:cxn ang="0">
                      <a:pos x="362" y="76"/>
                    </a:cxn>
                    <a:cxn ang="0">
                      <a:pos x="415" y="66"/>
                    </a:cxn>
                    <a:cxn ang="0">
                      <a:pos x="454" y="109"/>
                    </a:cxn>
                    <a:cxn ang="0">
                      <a:pos x="416" y="217"/>
                    </a:cxn>
                    <a:cxn ang="0">
                      <a:pos x="400" y="94"/>
                    </a:cxn>
                    <a:cxn ang="0">
                      <a:pos x="353" y="113"/>
                    </a:cxn>
                    <a:cxn ang="0">
                      <a:pos x="312" y="217"/>
                    </a:cxn>
                    <a:cxn ang="0">
                      <a:pos x="351" y="86"/>
                    </a:cxn>
                    <a:cxn ang="0">
                      <a:pos x="630" y="0"/>
                    </a:cxn>
                    <a:cxn ang="0">
                      <a:pos x="590" y="86"/>
                    </a:cxn>
                    <a:cxn ang="0">
                      <a:pos x="544" y="66"/>
                    </a:cxn>
                    <a:cxn ang="0">
                      <a:pos x="487" y="100"/>
                    </a:cxn>
                    <a:cxn ang="0">
                      <a:pos x="476" y="159"/>
                    </a:cxn>
                    <a:cxn ang="0">
                      <a:pos x="527" y="219"/>
                    </a:cxn>
                    <a:cxn ang="0">
                      <a:pos x="582" y="205"/>
                    </a:cxn>
                    <a:cxn ang="0">
                      <a:pos x="590" y="217"/>
                    </a:cxn>
                    <a:cxn ang="0">
                      <a:pos x="576" y="99"/>
                    </a:cxn>
                    <a:cxn ang="0">
                      <a:pos x="589" y="162"/>
                    </a:cxn>
                    <a:cxn ang="0">
                      <a:pos x="553" y="197"/>
                    </a:cxn>
                    <a:cxn ang="0">
                      <a:pos x="519" y="162"/>
                    </a:cxn>
                    <a:cxn ang="0">
                      <a:pos x="531" y="97"/>
                    </a:cxn>
                    <a:cxn ang="0">
                      <a:pos x="729" y="222"/>
                    </a:cxn>
                    <a:cxn ang="0">
                      <a:pos x="796" y="188"/>
                    </a:cxn>
                    <a:cxn ang="0">
                      <a:pos x="807" y="125"/>
                    </a:cxn>
                    <a:cxn ang="0">
                      <a:pos x="744" y="68"/>
                    </a:cxn>
                    <a:cxn ang="0">
                      <a:pos x="686" y="77"/>
                    </a:cxn>
                    <a:cxn ang="0">
                      <a:pos x="650" y="142"/>
                    </a:cxn>
                    <a:cxn ang="0">
                      <a:pos x="684" y="208"/>
                    </a:cxn>
                    <a:cxn ang="0">
                      <a:pos x="729" y="199"/>
                    </a:cxn>
                    <a:cxn ang="0">
                      <a:pos x="693" y="162"/>
                    </a:cxn>
                    <a:cxn ang="0">
                      <a:pos x="706" y="99"/>
                    </a:cxn>
                    <a:cxn ang="0">
                      <a:pos x="740" y="89"/>
                    </a:cxn>
                    <a:cxn ang="0">
                      <a:pos x="766" y="143"/>
                    </a:cxn>
                    <a:cxn ang="0">
                      <a:pos x="740" y="198"/>
                    </a:cxn>
                    <a:cxn ang="0">
                      <a:pos x="879" y="77"/>
                    </a:cxn>
                    <a:cxn ang="0">
                      <a:pos x="933" y="68"/>
                    </a:cxn>
                    <a:cxn ang="0">
                      <a:pos x="972" y="110"/>
                    </a:cxn>
                    <a:cxn ang="0">
                      <a:pos x="933" y="218"/>
                    </a:cxn>
                    <a:cxn ang="0">
                      <a:pos x="918" y="96"/>
                    </a:cxn>
                    <a:cxn ang="0">
                      <a:pos x="870" y="114"/>
                    </a:cxn>
                    <a:cxn ang="0">
                      <a:pos x="830" y="218"/>
                    </a:cxn>
                    <a:cxn ang="0">
                      <a:pos x="867" y="88"/>
                    </a:cxn>
                    <a:cxn ang="0">
                      <a:pos x="258" y="208"/>
                    </a:cxn>
                    <a:cxn ang="0">
                      <a:pos x="291" y="142"/>
                    </a:cxn>
                    <a:cxn ang="0">
                      <a:pos x="254" y="76"/>
                    </a:cxn>
                    <a:cxn ang="0">
                      <a:pos x="197" y="66"/>
                    </a:cxn>
                    <a:cxn ang="0">
                      <a:pos x="132" y="124"/>
                    </a:cxn>
                    <a:cxn ang="0">
                      <a:pos x="143" y="187"/>
                    </a:cxn>
                    <a:cxn ang="0">
                      <a:pos x="211" y="221"/>
                    </a:cxn>
                    <a:cxn ang="0">
                      <a:pos x="186" y="187"/>
                    </a:cxn>
                    <a:cxn ang="0">
                      <a:pos x="175" y="122"/>
                    </a:cxn>
                    <a:cxn ang="0">
                      <a:pos x="211" y="88"/>
                    </a:cxn>
                    <a:cxn ang="0">
                      <a:pos x="247" y="122"/>
                    </a:cxn>
                    <a:cxn ang="0">
                      <a:pos x="236" y="187"/>
                    </a:cxn>
                  </a:cxnLst>
                  <a:rect l="0" t="0" r="r" b="b"/>
                  <a:pathLst>
                    <a:path w="972" h="222">
                      <a:moveTo>
                        <a:pt x="0" y="10"/>
                      </a:moveTo>
                      <a:lnTo>
                        <a:pt x="41" y="10"/>
                      </a:lnTo>
                      <a:lnTo>
                        <a:pt x="40" y="188"/>
                      </a:lnTo>
                      <a:lnTo>
                        <a:pt x="126" y="190"/>
                      </a:lnTo>
                      <a:lnTo>
                        <a:pt x="126" y="217"/>
                      </a:lnTo>
                      <a:lnTo>
                        <a:pt x="0" y="216"/>
                      </a:lnTo>
                      <a:lnTo>
                        <a:pt x="0" y="10"/>
                      </a:lnTo>
                      <a:close/>
                      <a:moveTo>
                        <a:pt x="351" y="86"/>
                      </a:moveTo>
                      <a:lnTo>
                        <a:pt x="362" y="76"/>
                      </a:lnTo>
                      <a:lnTo>
                        <a:pt x="388" y="66"/>
                      </a:lnTo>
                      <a:lnTo>
                        <a:pt x="402" y="66"/>
                      </a:lnTo>
                      <a:lnTo>
                        <a:pt x="415" y="66"/>
                      </a:lnTo>
                      <a:lnTo>
                        <a:pt x="435" y="74"/>
                      </a:lnTo>
                      <a:lnTo>
                        <a:pt x="447" y="88"/>
                      </a:lnTo>
                      <a:lnTo>
                        <a:pt x="454" y="109"/>
                      </a:lnTo>
                      <a:lnTo>
                        <a:pt x="455" y="122"/>
                      </a:lnTo>
                      <a:lnTo>
                        <a:pt x="455" y="217"/>
                      </a:lnTo>
                      <a:lnTo>
                        <a:pt x="416" y="217"/>
                      </a:lnTo>
                      <a:lnTo>
                        <a:pt x="416" y="127"/>
                      </a:lnTo>
                      <a:lnTo>
                        <a:pt x="415" y="111"/>
                      </a:lnTo>
                      <a:lnTo>
                        <a:pt x="400" y="94"/>
                      </a:lnTo>
                      <a:lnTo>
                        <a:pt x="386" y="93"/>
                      </a:lnTo>
                      <a:lnTo>
                        <a:pt x="373" y="94"/>
                      </a:lnTo>
                      <a:lnTo>
                        <a:pt x="353" y="113"/>
                      </a:lnTo>
                      <a:lnTo>
                        <a:pt x="351" y="129"/>
                      </a:lnTo>
                      <a:lnTo>
                        <a:pt x="351" y="217"/>
                      </a:lnTo>
                      <a:lnTo>
                        <a:pt x="312" y="217"/>
                      </a:lnTo>
                      <a:lnTo>
                        <a:pt x="312" y="69"/>
                      </a:lnTo>
                      <a:lnTo>
                        <a:pt x="351" y="69"/>
                      </a:lnTo>
                      <a:lnTo>
                        <a:pt x="351" y="86"/>
                      </a:lnTo>
                      <a:close/>
                      <a:moveTo>
                        <a:pt x="590" y="217"/>
                      </a:moveTo>
                      <a:lnTo>
                        <a:pt x="630" y="217"/>
                      </a:lnTo>
                      <a:lnTo>
                        <a:pt x="630" y="0"/>
                      </a:lnTo>
                      <a:lnTo>
                        <a:pt x="592" y="0"/>
                      </a:lnTo>
                      <a:lnTo>
                        <a:pt x="590" y="86"/>
                      </a:lnTo>
                      <a:lnTo>
                        <a:pt x="590" y="86"/>
                      </a:lnTo>
                      <a:lnTo>
                        <a:pt x="582" y="77"/>
                      </a:lnTo>
                      <a:lnTo>
                        <a:pt x="559" y="68"/>
                      </a:lnTo>
                      <a:lnTo>
                        <a:pt x="544" y="66"/>
                      </a:lnTo>
                      <a:lnTo>
                        <a:pt x="529" y="68"/>
                      </a:lnTo>
                      <a:lnTo>
                        <a:pt x="504" y="80"/>
                      </a:lnTo>
                      <a:lnTo>
                        <a:pt x="487" y="100"/>
                      </a:lnTo>
                      <a:lnTo>
                        <a:pt x="476" y="128"/>
                      </a:lnTo>
                      <a:lnTo>
                        <a:pt x="475" y="142"/>
                      </a:lnTo>
                      <a:lnTo>
                        <a:pt x="476" y="159"/>
                      </a:lnTo>
                      <a:lnTo>
                        <a:pt x="485" y="188"/>
                      </a:lnTo>
                      <a:lnTo>
                        <a:pt x="502" y="208"/>
                      </a:lnTo>
                      <a:lnTo>
                        <a:pt x="527" y="219"/>
                      </a:lnTo>
                      <a:lnTo>
                        <a:pt x="541" y="221"/>
                      </a:lnTo>
                      <a:lnTo>
                        <a:pt x="558" y="219"/>
                      </a:lnTo>
                      <a:lnTo>
                        <a:pt x="582" y="205"/>
                      </a:lnTo>
                      <a:lnTo>
                        <a:pt x="590" y="197"/>
                      </a:lnTo>
                      <a:lnTo>
                        <a:pt x="590" y="197"/>
                      </a:lnTo>
                      <a:lnTo>
                        <a:pt x="590" y="217"/>
                      </a:lnTo>
                      <a:close/>
                      <a:moveTo>
                        <a:pt x="554" y="90"/>
                      </a:moveTo>
                      <a:lnTo>
                        <a:pt x="562" y="90"/>
                      </a:lnTo>
                      <a:lnTo>
                        <a:pt x="576" y="99"/>
                      </a:lnTo>
                      <a:lnTo>
                        <a:pt x="589" y="120"/>
                      </a:lnTo>
                      <a:lnTo>
                        <a:pt x="590" y="139"/>
                      </a:lnTo>
                      <a:lnTo>
                        <a:pt x="589" y="162"/>
                      </a:lnTo>
                      <a:lnTo>
                        <a:pt x="576" y="187"/>
                      </a:lnTo>
                      <a:lnTo>
                        <a:pt x="562" y="197"/>
                      </a:lnTo>
                      <a:lnTo>
                        <a:pt x="553" y="197"/>
                      </a:lnTo>
                      <a:lnTo>
                        <a:pt x="544" y="197"/>
                      </a:lnTo>
                      <a:lnTo>
                        <a:pt x="530" y="187"/>
                      </a:lnTo>
                      <a:lnTo>
                        <a:pt x="519" y="162"/>
                      </a:lnTo>
                      <a:lnTo>
                        <a:pt x="518" y="140"/>
                      </a:lnTo>
                      <a:lnTo>
                        <a:pt x="519" y="120"/>
                      </a:lnTo>
                      <a:lnTo>
                        <a:pt x="531" y="97"/>
                      </a:lnTo>
                      <a:lnTo>
                        <a:pt x="545" y="90"/>
                      </a:lnTo>
                      <a:lnTo>
                        <a:pt x="554" y="90"/>
                      </a:lnTo>
                      <a:close/>
                      <a:moveTo>
                        <a:pt x="729" y="222"/>
                      </a:moveTo>
                      <a:lnTo>
                        <a:pt x="746" y="221"/>
                      </a:lnTo>
                      <a:lnTo>
                        <a:pt x="775" y="210"/>
                      </a:lnTo>
                      <a:lnTo>
                        <a:pt x="796" y="188"/>
                      </a:lnTo>
                      <a:lnTo>
                        <a:pt x="807" y="159"/>
                      </a:lnTo>
                      <a:lnTo>
                        <a:pt x="809" y="143"/>
                      </a:lnTo>
                      <a:lnTo>
                        <a:pt x="807" y="125"/>
                      </a:lnTo>
                      <a:lnTo>
                        <a:pt x="795" y="96"/>
                      </a:lnTo>
                      <a:lnTo>
                        <a:pt x="772" y="77"/>
                      </a:lnTo>
                      <a:lnTo>
                        <a:pt x="744" y="68"/>
                      </a:lnTo>
                      <a:lnTo>
                        <a:pt x="730" y="66"/>
                      </a:lnTo>
                      <a:lnTo>
                        <a:pt x="715" y="68"/>
                      </a:lnTo>
                      <a:lnTo>
                        <a:pt x="686" y="77"/>
                      </a:lnTo>
                      <a:lnTo>
                        <a:pt x="664" y="96"/>
                      </a:lnTo>
                      <a:lnTo>
                        <a:pt x="650" y="124"/>
                      </a:lnTo>
                      <a:lnTo>
                        <a:pt x="650" y="142"/>
                      </a:lnTo>
                      <a:lnTo>
                        <a:pt x="650" y="159"/>
                      </a:lnTo>
                      <a:lnTo>
                        <a:pt x="662" y="188"/>
                      </a:lnTo>
                      <a:lnTo>
                        <a:pt x="684" y="208"/>
                      </a:lnTo>
                      <a:lnTo>
                        <a:pt x="712" y="221"/>
                      </a:lnTo>
                      <a:lnTo>
                        <a:pt x="729" y="222"/>
                      </a:lnTo>
                      <a:close/>
                      <a:moveTo>
                        <a:pt x="729" y="199"/>
                      </a:moveTo>
                      <a:lnTo>
                        <a:pt x="718" y="198"/>
                      </a:lnTo>
                      <a:lnTo>
                        <a:pt x="704" y="188"/>
                      </a:lnTo>
                      <a:lnTo>
                        <a:pt x="693" y="162"/>
                      </a:lnTo>
                      <a:lnTo>
                        <a:pt x="692" y="142"/>
                      </a:lnTo>
                      <a:lnTo>
                        <a:pt x="693" y="123"/>
                      </a:lnTo>
                      <a:lnTo>
                        <a:pt x="706" y="99"/>
                      </a:lnTo>
                      <a:lnTo>
                        <a:pt x="719" y="89"/>
                      </a:lnTo>
                      <a:lnTo>
                        <a:pt x="730" y="89"/>
                      </a:lnTo>
                      <a:lnTo>
                        <a:pt x="740" y="89"/>
                      </a:lnTo>
                      <a:lnTo>
                        <a:pt x="753" y="99"/>
                      </a:lnTo>
                      <a:lnTo>
                        <a:pt x="765" y="123"/>
                      </a:lnTo>
                      <a:lnTo>
                        <a:pt x="766" y="143"/>
                      </a:lnTo>
                      <a:lnTo>
                        <a:pt x="765" y="163"/>
                      </a:lnTo>
                      <a:lnTo>
                        <a:pt x="753" y="188"/>
                      </a:lnTo>
                      <a:lnTo>
                        <a:pt x="740" y="198"/>
                      </a:lnTo>
                      <a:lnTo>
                        <a:pt x="729" y="199"/>
                      </a:lnTo>
                      <a:close/>
                      <a:moveTo>
                        <a:pt x="867" y="88"/>
                      </a:moveTo>
                      <a:lnTo>
                        <a:pt x="879" y="77"/>
                      </a:lnTo>
                      <a:lnTo>
                        <a:pt x="906" y="68"/>
                      </a:lnTo>
                      <a:lnTo>
                        <a:pt x="919" y="66"/>
                      </a:lnTo>
                      <a:lnTo>
                        <a:pt x="933" y="68"/>
                      </a:lnTo>
                      <a:lnTo>
                        <a:pt x="952" y="75"/>
                      </a:lnTo>
                      <a:lnTo>
                        <a:pt x="966" y="89"/>
                      </a:lnTo>
                      <a:lnTo>
                        <a:pt x="972" y="110"/>
                      </a:lnTo>
                      <a:lnTo>
                        <a:pt x="972" y="123"/>
                      </a:lnTo>
                      <a:lnTo>
                        <a:pt x="972" y="218"/>
                      </a:lnTo>
                      <a:lnTo>
                        <a:pt x="933" y="218"/>
                      </a:lnTo>
                      <a:lnTo>
                        <a:pt x="934" y="128"/>
                      </a:lnTo>
                      <a:lnTo>
                        <a:pt x="933" y="113"/>
                      </a:lnTo>
                      <a:lnTo>
                        <a:pt x="918" y="96"/>
                      </a:lnTo>
                      <a:lnTo>
                        <a:pt x="903" y="93"/>
                      </a:lnTo>
                      <a:lnTo>
                        <a:pt x="889" y="96"/>
                      </a:lnTo>
                      <a:lnTo>
                        <a:pt x="870" y="114"/>
                      </a:lnTo>
                      <a:lnTo>
                        <a:pt x="867" y="130"/>
                      </a:lnTo>
                      <a:lnTo>
                        <a:pt x="867" y="218"/>
                      </a:lnTo>
                      <a:lnTo>
                        <a:pt x="830" y="218"/>
                      </a:lnTo>
                      <a:lnTo>
                        <a:pt x="830" y="70"/>
                      </a:lnTo>
                      <a:lnTo>
                        <a:pt x="867" y="70"/>
                      </a:lnTo>
                      <a:lnTo>
                        <a:pt x="867" y="88"/>
                      </a:lnTo>
                      <a:close/>
                      <a:moveTo>
                        <a:pt x="211" y="221"/>
                      </a:moveTo>
                      <a:lnTo>
                        <a:pt x="228" y="219"/>
                      </a:lnTo>
                      <a:lnTo>
                        <a:pt x="258" y="208"/>
                      </a:lnTo>
                      <a:lnTo>
                        <a:pt x="278" y="187"/>
                      </a:lnTo>
                      <a:lnTo>
                        <a:pt x="289" y="158"/>
                      </a:lnTo>
                      <a:lnTo>
                        <a:pt x="291" y="142"/>
                      </a:lnTo>
                      <a:lnTo>
                        <a:pt x="289" y="124"/>
                      </a:lnTo>
                      <a:lnTo>
                        <a:pt x="277" y="96"/>
                      </a:lnTo>
                      <a:lnTo>
                        <a:pt x="254" y="76"/>
                      </a:lnTo>
                      <a:lnTo>
                        <a:pt x="226" y="66"/>
                      </a:lnTo>
                      <a:lnTo>
                        <a:pt x="211" y="65"/>
                      </a:lnTo>
                      <a:lnTo>
                        <a:pt x="197" y="66"/>
                      </a:lnTo>
                      <a:lnTo>
                        <a:pt x="168" y="76"/>
                      </a:lnTo>
                      <a:lnTo>
                        <a:pt x="146" y="96"/>
                      </a:lnTo>
                      <a:lnTo>
                        <a:pt x="132" y="124"/>
                      </a:lnTo>
                      <a:lnTo>
                        <a:pt x="131" y="140"/>
                      </a:lnTo>
                      <a:lnTo>
                        <a:pt x="132" y="158"/>
                      </a:lnTo>
                      <a:lnTo>
                        <a:pt x="143" y="187"/>
                      </a:lnTo>
                      <a:lnTo>
                        <a:pt x="165" y="208"/>
                      </a:lnTo>
                      <a:lnTo>
                        <a:pt x="194" y="219"/>
                      </a:lnTo>
                      <a:lnTo>
                        <a:pt x="211" y="221"/>
                      </a:lnTo>
                      <a:close/>
                      <a:moveTo>
                        <a:pt x="211" y="198"/>
                      </a:moveTo>
                      <a:lnTo>
                        <a:pt x="202" y="197"/>
                      </a:lnTo>
                      <a:lnTo>
                        <a:pt x="186" y="187"/>
                      </a:lnTo>
                      <a:lnTo>
                        <a:pt x="175" y="162"/>
                      </a:lnTo>
                      <a:lnTo>
                        <a:pt x="174" y="140"/>
                      </a:lnTo>
                      <a:lnTo>
                        <a:pt x="175" y="122"/>
                      </a:lnTo>
                      <a:lnTo>
                        <a:pt x="188" y="97"/>
                      </a:lnTo>
                      <a:lnTo>
                        <a:pt x="202" y="88"/>
                      </a:lnTo>
                      <a:lnTo>
                        <a:pt x="211" y="88"/>
                      </a:lnTo>
                      <a:lnTo>
                        <a:pt x="222" y="88"/>
                      </a:lnTo>
                      <a:lnTo>
                        <a:pt x="236" y="97"/>
                      </a:lnTo>
                      <a:lnTo>
                        <a:pt x="247" y="122"/>
                      </a:lnTo>
                      <a:lnTo>
                        <a:pt x="248" y="142"/>
                      </a:lnTo>
                      <a:lnTo>
                        <a:pt x="247" y="162"/>
                      </a:lnTo>
                      <a:lnTo>
                        <a:pt x="236" y="187"/>
                      </a:lnTo>
                      <a:lnTo>
                        <a:pt x="222" y="197"/>
                      </a:lnTo>
                      <a:lnTo>
                        <a:pt x="211" y="198"/>
                      </a:lnTo>
                      <a:close/>
                    </a:path>
                  </a:pathLst>
                </a:custGeom>
                <a:solidFill>
                  <a:srgbClr val="72BAD5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</p:grpSp>
        </p:grpSp>
        <p:grpSp>
          <p:nvGrpSpPr>
            <p:cNvPr id="139" name="Grupo 406"/>
            <p:cNvGrpSpPr/>
            <p:nvPr/>
          </p:nvGrpSpPr>
          <p:grpSpPr>
            <a:xfrm>
              <a:off x="1697039" y="455613"/>
              <a:ext cx="985838" cy="1112838"/>
              <a:chOff x="1697039" y="455613"/>
              <a:chExt cx="985838" cy="1112838"/>
            </a:xfrm>
          </p:grpSpPr>
          <p:sp>
            <p:nvSpPr>
              <p:cNvPr id="140" name="Freeform 155"/>
              <p:cNvSpPr>
                <a:spLocks/>
              </p:cNvSpPr>
              <p:nvPr/>
            </p:nvSpPr>
            <p:spPr bwMode="auto">
              <a:xfrm>
                <a:off x="2198689" y="827088"/>
                <a:ext cx="484188" cy="325438"/>
              </a:xfrm>
              <a:custGeom>
                <a:avLst/>
                <a:gdLst/>
                <a:ahLst/>
                <a:cxnLst>
                  <a:cxn ang="0">
                    <a:pos x="53" y="111"/>
                  </a:cxn>
                  <a:cxn ang="0">
                    <a:pos x="336" y="319"/>
                  </a:cxn>
                  <a:cxn ang="0">
                    <a:pos x="569" y="481"/>
                  </a:cxn>
                  <a:cxn ang="0">
                    <a:pos x="790" y="644"/>
                  </a:cxn>
                  <a:cxn ang="0">
                    <a:pos x="923" y="759"/>
                  </a:cxn>
                  <a:cxn ang="0">
                    <a:pos x="1091" y="968"/>
                  </a:cxn>
                  <a:cxn ang="0">
                    <a:pos x="1166" y="1111"/>
                  </a:cxn>
                  <a:cxn ang="0">
                    <a:pos x="1226" y="1234"/>
                  </a:cxn>
                  <a:cxn ang="0">
                    <a:pos x="1352" y="1379"/>
                  </a:cxn>
                  <a:cxn ang="0">
                    <a:pos x="1428" y="1379"/>
                  </a:cxn>
                  <a:cxn ang="0">
                    <a:pos x="1636" y="1339"/>
                  </a:cxn>
                  <a:cxn ang="0">
                    <a:pos x="1933" y="1246"/>
                  </a:cxn>
                  <a:cxn ang="0">
                    <a:pos x="2008" y="1223"/>
                  </a:cxn>
                  <a:cxn ang="0">
                    <a:pos x="2025" y="1206"/>
                  </a:cxn>
                  <a:cxn ang="0">
                    <a:pos x="2048" y="1183"/>
                  </a:cxn>
                  <a:cxn ang="0">
                    <a:pos x="2056" y="1160"/>
                  </a:cxn>
                  <a:cxn ang="0">
                    <a:pos x="2059" y="1120"/>
                  </a:cxn>
                  <a:cxn ang="0">
                    <a:pos x="2054" y="1078"/>
                  </a:cxn>
                  <a:cxn ang="0">
                    <a:pos x="2042" y="1038"/>
                  </a:cxn>
                  <a:cxn ang="0">
                    <a:pos x="2025" y="997"/>
                  </a:cxn>
                  <a:cxn ang="0">
                    <a:pos x="2008" y="957"/>
                  </a:cxn>
                  <a:cxn ang="0">
                    <a:pos x="1891" y="789"/>
                  </a:cxn>
                  <a:cxn ang="0">
                    <a:pos x="1753" y="632"/>
                  </a:cxn>
                  <a:cxn ang="0">
                    <a:pos x="1614" y="510"/>
                  </a:cxn>
                  <a:cxn ang="0">
                    <a:pos x="1457" y="413"/>
                  </a:cxn>
                  <a:cxn ang="0">
                    <a:pos x="1277" y="325"/>
                  </a:cxn>
                  <a:cxn ang="0">
                    <a:pos x="1091" y="256"/>
                  </a:cxn>
                  <a:cxn ang="0">
                    <a:pos x="551" y="94"/>
                  </a:cxn>
                  <a:cxn ang="0">
                    <a:pos x="261" y="29"/>
                  </a:cxn>
                  <a:cxn ang="0">
                    <a:pos x="17" y="0"/>
                  </a:cxn>
                  <a:cxn ang="0">
                    <a:pos x="0" y="29"/>
                  </a:cxn>
                  <a:cxn ang="0">
                    <a:pos x="0" y="47"/>
                  </a:cxn>
                  <a:cxn ang="0">
                    <a:pos x="17" y="69"/>
                  </a:cxn>
                  <a:cxn ang="0">
                    <a:pos x="42" y="105"/>
                  </a:cxn>
                </a:cxnLst>
                <a:rect l="0" t="0" r="r" b="b"/>
                <a:pathLst>
                  <a:path w="2059" h="1386">
                    <a:moveTo>
                      <a:pt x="42" y="105"/>
                    </a:moveTo>
                    <a:lnTo>
                      <a:pt x="53" y="111"/>
                    </a:lnTo>
                    <a:lnTo>
                      <a:pt x="226" y="244"/>
                    </a:lnTo>
                    <a:lnTo>
                      <a:pt x="336" y="319"/>
                    </a:lnTo>
                    <a:lnTo>
                      <a:pt x="453" y="401"/>
                    </a:lnTo>
                    <a:lnTo>
                      <a:pt x="569" y="481"/>
                    </a:lnTo>
                    <a:lnTo>
                      <a:pt x="685" y="568"/>
                    </a:lnTo>
                    <a:lnTo>
                      <a:pt x="790" y="644"/>
                    </a:lnTo>
                    <a:lnTo>
                      <a:pt x="859" y="696"/>
                    </a:lnTo>
                    <a:lnTo>
                      <a:pt x="923" y="759"/>
                    </a:lnTo>
                    <a:lnTo>
                      <a:pt x="1015" y="870"/>
                    </a:lnTo>
                    <a:lnTo>
                      <a:pt x="1091" y="968"/>
                    </a:lnTo>
                    <a:lnTo>
                      <a:pt x="1143" y="1061"/>
                    </a:lnTo>
                    <a:lnTo>
                      <a:pt x="1166" y="1111"/>
                    </a:lnTo>
                    <a:lnTo>
                      <a:pt x="1190" y="1160"/>
                    </a:lnTo>
                    <a:lnTo>
                      <a:pt x="1226" y="1234"/>
                    </a:lnTo>
                    <a:lnTo>
                      <a:pt x="1294" y="1379"/>
                    </a:lnTo>
                    <a:lnTo>
                      <a:pt x="1352" y="1379"/>
                    </a:lnTo>
                    <a:lnTo>
                      <a:pt x="1381" y="1386"/>
                    </a:lnTo>
                    <a:lnTo>
                      <a:pt x="1428" y="1379"/>
                    </a:lnTo>
                    <a:lnTo>
                      <a:pt x="1525" y="1363"/>
                    </a:lnTo>
                    <a:lnTo>
                      <a:pt x="1636" y="1339"/>
                    </a:lnTo>
                    <a:lnTo>
                      <a:pt x="1735" y="1311"/>
                    </a:lnTo>
                    <a:lnTo>
                      <a:pt x="1933" y="1246"/>
                    </a:lnTo>
                    <a:lnTo>
                      <a:pt x="1984" y="1229"/>
                    </a:lnTo>
                    <a:lnTo>
                      <a:pt x="2008" y="1223"/>
                    </a:lnTo>
                    <a:lnTo>
                      <a:pt x="2016" y="1215"/>
                    </a:lnTo>
                    <a:lnTo>
                      <a:pt x="2025" y="1206"/>
                    </a:lnTo>
                    <a:lnTo>
                      <a:pt x="2042" y="1195"/>
                    </a:lnTo>
                    <a:lnTo>
                      <a:pt x="2048" y="1183"/>
                    </a:lnTo>
                    <a:lnTo>
                      <a:pt x="2054" y="1171"/>
                    </a:lnTo>
                    <a:lnTo>
                      <a:pt x="2056" y="1160"/>
                    </a:lnTo>
                    <a:lnTo>
                      <a:pt x="2059" y="1149"/>
                    </a:lnTo>
                    <a:lnTo>
                      <a:pt x="2059" y="1120"/>
                    </a:lnTo>
                    <a:lnTo>
                      <a:pt x="2056" y="1098"/>
                    </a:lnTo>
                    <a:lnTo>
                      <a:pt x="2054" y="1078"/>
                    </a:lnTo>
                    <a:lnTo>
                      <a:pt x="2048" y="1058"/>
                    </a:lnTo>
                    <a:lnTo>
                      <a:pt x="2042" y="1038"/>
                    </a:lnTo>
                    <a:lnTo>
                      <a:pt x="2034" y="1018"/>
                    </a:lnTo>
                    <a:lnTo>
                      <a:pt x="2025" y="997"/>
                    </a:lnTo>
                    <a:lnTo>
                      <a:pt x="2016" y="977"/>
                    </a:lnTo>
                    <a:lnTo>
                      <a:pt x="2008" y="957"/>
                    </a:lnTo>
                    <a:lnTo>
                      <a:pt x="1954" y="875"/>
                    </a:lnTo>
                    <a:lnTo>
                      <a:pt x="1891" y="789"/>
                    </a:lnTo>
                    <a:lnTo>
                      <a:pt x="1822" y="708"/>
                    </a:lnTo>
                    <a:lnTo>
                      <a:pt x="1753" y="632"/>
                    </a:lnTo>
                    <a:lnTo>
                      <a:pt x="1682" y="568"/>
                    </a:lnTo>
                    <a:lnTo>
                      <a:pt x="1614" y="510"/>
                    </a:lnTo>
                    <a:lnTo>
                      <a:pt x="1538" y="459"/>
                    </a:lnTo>
                    <a:lnTo>
                      <a:pt x="1457" y="413"/>
                    </a:lnTo>
                    <a:lnTo>
                      <a:pt x="1369" y="365"/>
                    </a:lnTo>
                    <a:lnTo>
                      <a:pt x="1277" y="325"/>
                    </a:lnTo>
                    <a:lnTo>
                      <a:pt x="1184" y="291"/>
                    </a:lnTo>
                    <a:lnTo>
                      <a:pt x="1091" y="256"/>
                    </a:lnTo>
                    <a:lnTo>
                      <a:pt x="847" y="174"/>
                    </a:lnTo>
                    <a:lnTo>
                      <a:pt x="551" y="94"/>
                    </a:lnTo>
                    <a:lnTo>
                      <a:pt x="407" y="58"/>
                    </a:lnTo>
                    <a:lnTo>
                      <a:pt x="261" y="29"/>
                    </a:lnTo>
                    <a:lnTo>
                      <a:pt x="134" y="6"/>
                    </a:lnTo>
                    <a:lnTo>
                      <a:pt x="17" y="0"/>
                    </a:lnTo>
                    <a:lnTo>
                      <a:pt x="8" y="14"/>
                    </a:lnTo>
                    <a:lnTo>
                      <a:pt x="0" y="29"/>
                    </a:lnTo>
                    <a:lnTo>
                      <a:pt x="0" y="41"/>
                    </a:lnTo>
                    <a:lnTo>
                      <a:pt x="0" y="47"/>
                    </a:lnTo>
                    <a:lnTo>
                      <a:pt x="8" y="58"/>
                    </a:lnTo>
                    <a:lnTo>
                      <a:pt x="17" y="69"/>
                    </a:lnTo>
                    <a:lnTo>
                      <a:pt x="29" y="88"/>
                    </a:lnTo>
                    <a:lnTo>
                      <a:pt x="42" y="105"/>
                    </a:lnTo>
                    <a:close/>
                  </a:path>
                </a:pathLst>
              </a:custGeom>
              <a:solidFill>
                <a:srgbClr val="00BA6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1" name="Freeform 156"/>
              <p:cNvSpPr>
                <a:spLocks/>
              </p:cNvSpPr>
              <p:nvPr/>
            </p:nvSpPr>
            <p:spPr bwMode="auto">
              <a:xfrm>
                <a:off x="1697039" y="455613"/>
                <a:ext cx="419100" cy="342900"/>
              </a:xfrm>
              <a:custGeom>
                <a:avLst/>
                <a:gdLst/>
                <a:ahLst/>
                <a:cxnLst>
                  <a:cxn ang="0">
                    <a:pos x="1607" y="1402"/>
                  </a:cxn>
                  <a:cxn ang="0">
                    <a:pos x="1607" y="1385"/>
                  </a:cxn>
                  <a:cxn ang="0">
                    <a:pos x="1612" y="1373"/>
                  </a:cxn>
                  <a:cxn ang="0">
                    <a:pos x="1624" y="1362"/>
                  </a:cxn>
                  <a:cxn ang="0">
                    <a:pos x="1642" y="1350"/>
                  </a:cxn>
                  <a:cxn ang="0">
                    <a:pos x="1671" y="1350"/>
                  </a:cxn>
                  <a:cxn ang="0">
                    <a:pos x="1711" y="1345"/>
                  </a:cxn>
                  <a:cxn ang="0">
                    <a:pos x="1751" y="1339"/>
                  </a:cxn>
                  <a:cxn ang="0">
                    <a:pos x="1780" y="1332"/>
                  </a:cxn>
                  <a:cxn ang="0">
                    <a:pos x="1729" y="1280"/>
                  </a:cxn>
                  <a:cxn ang="0">
                    <a:pos x="1642" y="1199"/>
                  </a:cxn>
                  <a:cxn ang="0">
                    <a:pos x="1478" y="1060"/>
                  </a:cxn>
                  <a:cxn ang="0">
                    <a:pos x="1322" y="920"/>
                  </a:cxn>
                  <a:cxn ang="0">
                    <a:pos x="1224" y="823"/>
                  </a:cxn>
                  <a:cxn ang="0">
                    <a:pos x="1166" y="770"/>
                  </a:cxn>
                  <a:cxn ang="0">
                    <a:pos x="1107" y="701"/>
                  </a:cxn>
                  <a:cxn ang="0">
                    <a:pos x="1010" y="550"/>
                  </a:cxn>
                  <a:cxn ang="0">
                    <a:pos x="974" y="498"/>
                  </a:cxn>
                  <a:cxn ang="0">
                    <a:pos x="945" y="447"/>
                  </a:cxn>
                  <a:cxn ang="0">
                    <a:pos x="905" y="347"/>
                  </a:cxn>
                  <a:cxn ang="0">
                    <a:pos x="876" y="260"/>
                  </a:cxn>
                  <a:cxn ang="0">
                    <a:pos x="859" y="185"/>
                  </a:cxn>
                  <a:cxn ang="0">
                    <a:pos x="841" y="126"/>
                  </a:cxn>
                  <a:cxn ang="0">
                    <a:pos x="830" y="75"/>
                  </a:cxn>
                  <a:cxn ang="0">
                    <a:pos x="817" y="57"/>
                  </a:cxn>
                  <a:cxn ang="0">
                    <a:pos x="806" y="40"/>
                  </a:cxn>
                  <a:cxn ang="0">
                    <a:pos x="788" y="22"/>
                  </a:cxn>
                  <a:cxn ang="0">
                    <a:pos x="771" y="17"/>
                  </a:cxn>
                  <a:cxn ang="0">
                    <a:pos x="742" y="5"/>
                  </a:cxn>
                  <a:cxn ang="0">
                    <a:pos x="708" y="0"/>
                  </a:cxn>
                  <a:cxn ang="0">
                    <a:pos x="627" y="0"/>
                  </a:cxn>
                  <a:cxn ang="0">
                    <a:pos x="534" y="5"/>
                  </a:cxn>
                  <a:cxn ang="0">
                    <a:pos x="434" y="17"/>
                  </a:cxn>
                  <a:cxn ang="0">
                    <a:pos x="244" y="46"/>
                  </a:cxn>
                  <a:cxn ang="0">
                    <a:pos x="98" y="80"/>
                  </a:cxn>
                  <a:cxn ang="0">
                    <a:pos x="58" y="92"/>
                  </a:cxn>
                  <a:cxn ang="0">
                    <a:pos x="35" y="110"/>
                  </a:cxn>
                  <a:cxn ang="0">
                    <a:pos x="18" y="133"/>
                  </a:cxn>
                  <a:cxn ang="0">
                    <a:pos x="6" y="162"/>
                  </a:cxn>
                  <a:cxn ang="0">
                    <a:pos x="0" y="197"/>
                  </a:cxn>
                  <a:cxn ang="0">
                    <a:pos x="0" y="231"/>
                  </a:cxn>
                  <a:cxn ang="0">
                    <a:pos x="12" y="271"/>
                  </a:cxn>
                  <a:cxn ang="0">
                    <a:pos x="23" y="311"/>
                  </a:cxn>
                  <a:cxn ang="0">
                    <a:pos x="53" y="393"/>
                  </a:cxn>
                  <a:cxn ang="0">
                    <a:pos x="93" y="469"/>
                  </a:cxn>
                  <a:cxn ang="0">
                    <a:pos x="134" y="539"/>
                  </a:cxn>
                  <a:cxn ang="0">
                    <a:pos x="162" y="590"/>
                  </a:cxn>
                  <a:cxn ang="0">
                    <a:pos x="244" y="701"/>
                  </a:cxn>
                  <a:cxn ang="0">
                    <a:pos x="297" y="764"/>
                  </a:cxn>
                  <a:cxn ang="0">
                    <a:pos x="359" y="827"/>
                  </a:cxn>
                  <a:cxn ang="0">
                    <a:pos x="423" y="886"/>
                  </a:cxn>
                  <a:cxn ang="0">
                    <a:pos x="499" y="938"/>
                  </a:cxn>
                  <a:cxn ang="0">
                    <a:pos x="569" y="991"/>
                  </a:cxn>
                  <a:cxn ang="0">
                    <a:pos x="644" y="1037"/>
                  </a:cxn>
                  <a:cxn ang="0">
                    <a:pos x="795" y="1123"/>
                  </a:cxn>
                  <a:cxn ang="0">
                    <a:pos x="939" y="1194"/>
                  </a:cxn>
                  <a:cxn ang="0">
                    <a:pos x="1131" y="1274"/>
                  </a:cxn>
                  <a:cxn ang="0">
                    <a:pos x="1474" y="1420"/>
                  </a:cxn>
                  <a:cxn ang="0">
                    <a:pos x="1618" y="1466"/>
                  </a:cxn>
                  <a:cxn ang="0">
                    <a:pos x="1618" y="1466"/>
                  </a:cxn>
                  <a:cxn ang="0">
                    <a:pos x="1612" y="1431"/>
                  </a:cxn>
                  <a:cxn ang="0">
                    <a:pos x="1607" y="1402"/>
                  </a:cxn>
                </a:cxnLst>
                <a:rect l="0" t="0" r="r" b="b"/>
                <a:pathLst>
                  <a:path w="1780" h="1466">
                    <a:moveTo>
                      <a:pt x="1607" y="1402"/>
                    </a:moveTo>
                    <a:lnTo>
                      <a:pt x="1607" y="1385"/>
                    </a:lnTo>
                    <a:lnTo>
                      <a:pt x="1612" y="1373"/>
                    </a:lnTo>
                    <a:lnTo>
                      <a:pt x="1624" y="1362"/>
                    </a:lnTo>
                    <a:lnTo>
                      <a:pt x="1642" y="1350"/>
                    </a:lnTo>
                    <a:lnTo>
                      <a:pt x="1671" y="1350"/>
                    </a:lnTo>
                    <a:lnTo>
                      <a:pt x="1711" y="1345"/>
                    </a:lnTo>
                    <a:lnTo>
                      <a:pt x="1751" y="1339"/>
                    </a:lnTo>
                    <a:lnTo>
                      <a:pt x="1780" y="1332"/>
                    </a:lnTo>
                    <a:lnTo>
                      <a:pt x="1729" y="1280"/>
                    </a:lnTo>
                    <a:lnTo>
                      <a:pt x="1642" y="1199"/>
                    </a:lnTo>
                    <a:lnTo>
                      <a:pt x="1478" y="1060"/>
                    </a:lnTo>
                    <a:lnTo>
                      <a:pt x="1322" y="920"/>
                    </a:lnTo>
                    <a:lnTo>
                      <a:pt x="1224" y="823"/>
                    </a:lnTo>
                    <a:lnTo>
                      <a:pt x="1166" y="770"/>
                    </a:lnTo>
                    <a:lnTo>
                      <a:pt x="1107" y="701"/>
                    </a:lnTo>
                    <a:lnTo>
                      <a:pt x="1010" y="550"/>
                    </a:lnTo>
                    <a:lnTo>
                      <a:pt x="974" y="498"/>
                    </a:lnTo>
                    <a:lnTo>
                      <a:pt x="945" y="447"/>
                    </a:lnTo>
                    <a:lnTo>
                      <a:pt x="905" y="347"/>
                    </a:lnTo>
                    <a:lnTo>
                      <a:pt x="876" y="260"/>
                    </a:lnTo>
                    <a:lnTo>
                      <a:pt x="859" y="185"/>
                    </a:lnTo>
                    <a:lnTo>
                      <a:pt x="841" y="126"/>
                    </a:lnTo>
                    <a:lnTo>
                      <a:pt x="830" y="75"/>
                    </a:lnTo>
                    <a:lnTo>
                      <a:pt x="817" y="57"/>
                    </a:lnTo>
                    <a:lnTo>
                      <a:pt x="806" y="40"/>
                    </a:lnTo>
                    <a:lnTo>
                      <a:pt x="788" y="22"/>
                    </a:lnTo>
                    <a:lnTo>
                      <a:pt x="771" y="17"/>
                    </a:lnTo>
                    <a:lnTo>
                      <a:pt x="742" y="5"/>
                    </a:lnTo>
                    <a:lnTo>
                      <a:pt x="708" y="0"/>
                    </a:lnTo>
                    <a:lnTo>
                      <a:pt x="627" y="0"/>
                    </a:lnTo>
                    <a:lnTo>
                      <a:pt x="534" y="5"/>
                    </a:lnTo>
                    <a:lnTo>
                      <a:pt x="434" y="17"/>
                    </a:lnTo>
                    <a:lnTo>
                      <a:pt x="244" y="46"/>
                    </a:lnTo>
                    <a:lnTo>
                      <a:pt x="98" y="80"/>
                    </a:lnTo>
                    <a:lnTo>
                      <a:pt x="58" y="92"/>
                    </a:lnTo>
                    <a:lnTo>
                      <a:pt x="35" y="110"/>
                    </a:lnTo>
                    <a:lnTo>
                      <a:pt x="18" y="133"/>
                    </a:lnTo>
                    <a:lnTo>
                      <a:pt x="6" y="162"/>
                    </a:lnTo>
                    <a:lnTo>
                      <a:pt x="0" y="197"/>
                    </a:lnTo>
                    <a:lnTo>
                      <a:pt x="0" y="231"/>
                    </a:lnTo>
                    <a:lnTo>
                      <a:pt x="12" y="271"/>
                    </a:lnTo>
                    <a:lnTo>
                      <a:pt x="23" y="311"/>
                    </a:lnTo>
                    <a:lnTo>
                      <a:pt x="53" y="393"/>
                    </a:lnTo>
                    <a:lnTo>
                      <a:pt x="93" y="469"/>
                    </a:lnTo>
                    <a:lnTo>
                      <a:pt x="134" y="539"/>
                    </a:lnTo>
                    <a:lnTo>
                      <a:pt x="162" y="590"/>
                    </a:lnTo>
                    <a:lnTo>
                      <a:pt x="244" y="701"/>
                    </a:lnTo>
                    <a:lnTo>
                      <a:pt x="297" y="764"/>
                    </a:lnTo>
                    <a:lnTo>
                      <a:pt x="359" y="827"/>
                    </a:lnTo>
                    <a:lnTo>
                      <a:pt x="423" y="886"/>
                    </a:lnTo>
                    <a:lnTo>
                      <a:pt x="499" y="938"/>
                    </a:lnTo>
                    <a:lnTo>
                      <a:pt x="569" y="991"/>
                    </a:lnTo>
                    <a:lnTo>
                      <a:pt x="644" y="1037"/>
                    </a:lnTo>
                    <a:lnTo>
                      <a:pt x="795" y="1123"/>
                    </a:lnTo>
                    <a:lnTo>
                      <a:pt x="939" y="1194"/>
                    </a:lnTo>
                    <a:lnTo>
                      <a:pt x="1131" y="1274"/>
                    </a:lnTo>
                    <a:lnTo>
                      <a:pt x="1474" y="1420"/>
                    </a:lnTo>
                    <a:lnTo>
                      <a:pt x="1618" y="1466"/>
                    </a:lnTo>
                    <a:lnTo>
                      <a:pt x="1618" y="1466"/>
                    </a:lnTo>
                    <a:lnTo>
                      <a:pt x="1612" y="1431"/>
                    </a:lnTo>
                    <a:lnTo>
                      <a:pt x="1607" y="1402"/>
                    </a:lnTo>
                    <a:close/>
                  </a:path>
                </a:pathLst>
              </a:custGeom>
              <a:solidFill>
                <a:srgbClr val="0075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2" name="Freeform 157"/>
              <p:cNvSpPr>
                <a:spLocks/>
              </p:cNvSpPr>
              <p:nvPr/>
            </p:nvSpPr>
            <p:spPr bwMode="auto">
              <a:xfrm>
                <a:off x="2308226" y="1231901"/>
                <a:ext cx="177800" cy="336550"/>
              </a:xfrm>
              <a:custGeom>
                <a:avLst/>
                <a:gdLst/>
                <a:ahLst/>
                <a:cxnLst>
                  <a:cxn ang="0">
                    <a:pos x="86" y="93"/>
                  </a:cxn>
                  <a:cxn ang="0">
                    <a:pos x="86" y="93"/>
                  </a:cxn>
                  <a:cxn ang="0">
                    <a:pos x="57" y="156"/>
                  </a:cxn>
                  <a:cxn ang="0">
                    <a:pos x="40" y="232"/>
                  </a:cxn>
                  <a:cxn ang="0">
                    <a:pos x="23" y="313"/>
                  </a:cxn>
                  <a:cxn ang="0">
                    <a:pos x="11" y="389"/>
                  </a:cxn>
                  <a:cxn ang="0">
                    <a:pos x="0" y="486"/>
                  </a:cxn>
                  <a:cxn ang="0">
                    <a:pos x="0" y="619"/>
                  </a:cxn>
                  <a:cxn ang="0">
                    <a:pos x="0" y="770"/>
                  </a:cxn>
                  <a:cxn ang="0">
                    <a:pos x="0" y="932"/>
                  </a:cxn>
                  <a:cxn ang="0">
                    <a:pos x="11" y="1093"/>
                  </a:cxn>
                  <a:cxn ang="0">
                    <a:pos x="23" y="1232"/>
                  </a:cxn>
                  <a:cxn ang="0">
                    <a:pos x="46" y="1354"/>
                  </a:cxn>
                  <a:cxn ang="0">
                    <a:pos x="57" y="1396"/>
                  </a:cxn>
                  <a:cxn ang="0">
                    <a:pos x="69" y="1429"/>
                  </a:cxn>
                  <a:cxn ang="0">
                    <a:pos x="93" y="1425"/>
                  </a:cxn>
                  <a:cxn ang="0">
                    <a:pos x="110" y="1412"/>
                  </a:cxn>
                  <a:cxn ang="0">
                    <a:pos x="128" y="1400"/>
                  </a:cxn>
                  <a:cxn ang="0">
                    <a:pos x="139" y="1378"/>
                  </a:cxn>
                  <a:cxn ang="0">
                    <a:pos x="162" y="1326"/>
                  </a:cxn>
                  <a:cxn ang="0">
                    <a:pos x="179" y="1274"/>
                  </a:cxn>
                  <a:cxn ang="0">
                    <a:pos x="214" y="1169"/>
                  </a:cxn>
                  <a:cxn ang="0">
                    <a:pos x="243" y="1065"/>
                  </a:cxn>
                  <a:cxn ang="0">
                    <a:pos x="301" y="874"/>
                  </a:cxn>
                  <a:cxn ang="0">
                    <a:pos x="324" y="793"/>
                  </a:cxn>
                  <a:cxn ang="0">
                    <a:pos x="353" y="717"/>
                  </a:cxn>
                  <a:cxn ang="0">
                    <a:pos x="387" y="643"/>
                  </a:cxn>
                  <a:cxn ang="0">
                    <a:pos x="422" y="574"/>
                  </a:cxn>
                  <a:cxn ang="0">
                    <a:pos x="469" y="492"/>
                  </a:cxn>
                  <a:cxn ang="0">
                    <a:pos x="532" y="411"/>
                  </a:cxn>
                  <a:cxn ang="0">
                    <a:pos x="567" y="375"/>
                  </a:cxn>
                  <a:cxn ang="0">
                    <a:pos x="601" y="347"/>
                  </a:cxn>
                  <a:cxn ang="0">
                    <a:pos x="672" y="283"/>
                  </a:cxn>
                  <a:cxn ang="0">
                    <a:pos x="718" y="249"/>
                  </a:cxn>
                  <a:cxn ang="0">
                    <a:pos x="740" y="232"/>
                  </a:cxn>
                  <a:cxn ang="0">
                    <a:pos x="753" y="208"/>
                  </a:cxn>
                  <a:cxn ang="0">
                    <a:pos x="758" y="179"/>
                  </a:cxn>
                  <a:cxn ang="0">
                    <a:pos x="753" y="139"/>
                  </a:cxn>
                  <a:cxn ang="0">
                    <a:pos x="729" y="86"/>
                  </a:cxn>
                  <a:cxn ang="0">
                    <a:pos x="694" y="11"/>
                  </a:cxn>
                  <a:cxn ang="0">
                    <a:pos x="590" y="28"/>
                  </a:cxn>
                  <a:cxn ang="0">
                    <a:pos x="492" y="40"/>
                  </a:cxn>
                  <a:cxn ang="0">
                    <a:pos x="446" y="34"/>
                  </a:cxn>
                  <a:cxn ang="0">
                    <a:pos x="405" y="34"/>
                  </a:cxn>
                  <a:cxn ang="0">
                    <a:pos x="353" y="22"/>
                  </a:cxn>
                  <a:cxn ang="0">
                    <a:pos x="307" y="0"/>
                  </a:cxn>
                  <a:cxn ang="0">
                    <a:pos x="318" y="86"/>
                  </a:cxn>
                  <a:cxn ang="0">
                    <a:pos x="330" y="196"/>
                  </a:cxn>
                  <a:cxn ang="0">
                    <a:pos x="336" y="249"/>
                  </a:cxn>
                  <a:cxn ang="0">
                    <a:pos x="336" y="301"/>
                  </a:cxn>
                  <a:cxn ang="0">
                    <a:pos x="324" y="342"/>
                  </a:cxn>
                  <a:cxn ang="0">
                    <a:pos x="312" y="370"/>
                  </a:cxn>
                  <a:cxn ang="0">
                    <a:pos x="290" y="370"/>
                  </a:cxn>
                  <a:cxn ang="0">
                    <a:pos x="272" y="358"/>
                  </a:cxn>
                  <a:cxn ang="0">
                    <a:pos x="254" y="347"/>
                  </a:cxn>
                  <a:cxn ang="0">
                    <a:pos x="237" y="329"/>
                  </a:cxn>
                  <a:cxn ang="0">
                    <a:pos x="208" y="283"/>
                  </a:cxn>
                  <a:cxn ang="0">
                    <a:pos x="185" y="249"/>
                  </a:cxn>
                  <a:cxn ang="0">
                    <a:pos x="133" y="161"/>
                  </a:cxn>
                  <a:cxn ang="0">
                    <a:pos x="104" y="115"/>
                  </a:cxn>
                  <a:cxn ang="0">
                    <a:pos x="86" y="93"/>
                  </a:cxn>
                </a:cxnLst>
                <a:rect l="0" t="0" r="r" b="b"/>
                <a:pathLst>
                  <a:path w="758" h="1429">
                    <a:moveTo>
                      <a:pt x="86" y="93"/>
                    </a:moveTo>
                    <a:lnTo>
                      <a:pt x="86" y="93"/>
                    </a:lnTo>
                    <a:lnTo>
                      <a:pt x="57" y="156"/>
                    </a:lnTo>
                    <a:lnTo>
                      <a:pt x="40" y="232"/>
                    </a:lnTo>
                    <a:lnTo>
                      <a:pt x="23" y="313"/>
                    </a:lnTo>
                    <a:lnTo>
                      <a:pt x="11" y="389"/>
                    </a:lnTo>
                    <a:lnTo>
                      <a:pt x="0" y="486"/>
                    </a:lnTo>
                    <a:lnTo>
                      <a:pt x="0" y="619"/>
                    </a:lnTo>
                    <a:lnTo>
                      <a:pt x="0" y="770"/>
                    </a:lnTo>
                    <a:lnTo>
                      <a:pt x="0" y="932"/>
                    </a:lnTo>
                    <a:lnTo>
                      <a:pt x="11" y="1093"/>
                    </a:lnTo>
                    <a:lnTo>
                      <a:pt x="23" y="1232"/>
                    </a:lnTo>
                    <a:lnTo>
                      <a:pt x="46" y="1354"/>
                    </a:lnTo>
                    <a:lnTo>
                      <a:pt x="57" y="1396"/>
                    </a:lnTo>
                    <a:lnTo>
                      <a:pt x="69" y="1429"/>
                    </a:lnTo>
                    <a:lnTo>
                      <a:pt x="93" y="1425"/>
                    </a:lnTo>
                    <a:lnTo>
                      <a:pt x="110" y="1412"/>
                    </a:lnTo>
                    <a:lnTo>
                      <a:pt x="128" y="1400"/>
                    </a:lnTo>
                    <a:lnTo>
                      <a:pt x="139" y="1378"/>
                    </a:lnTo>
                    <a:lnTo>
                      <a:pt x="162" y="1326"/>
                    </a:lnTo>
                    <a:lnTo>
                      <a:pt x="179" y="1274"/>
                    </a:lnTo>
                    <a:lnTo>
                      <a:pt x="214" y="1169"/>
                    </a:lnTo>
                    <a:lnTo>
                      <a:pt x="243" y="1065"/>
                    </a:lnTo>
                    <a:lnTo>
                      <a:pt x="301" y="874"/>
                    </a:lnTo>
                    <a:lnTo>
                      <a:pt x="324" y="793"/>
                    </a:lnTo>
                    <a:lnTo>
                      <a:pt x="353" y="717"/>
                    </a:lnTo>
                    <a:lnTo>
                      <a:pt x="387" y="643"/>
                    </a:lnTo>
                    <a:lnTo>
                      <a:pt x="422" y="574"/>
                    </a:lnTo>
                    <a:lnTo>
                      <a:pt x="469" y="492"/>
                    </a:lnTo>
                    <a:lnTo>
                      <a:pt x="532" y="411"/>
                    </a:lnTo>
                    <a:lnTo>
                      <a:pt x="567" y="375"/>
                    </a:lnTo>
                    <a:lnTo>
                      <a:pt x="601" y="347"/>
                    </a:lnTo>
                    <a:lnTo>
                      <a:pt x="672" y="283"/>
                    </a:lnTo>
                    <a:lnTo>
                      <a:pt x="718" y="249"/>
                    </a:lnTo>
                    <a:lnTo>
                      <a:pt x="740" y="232"/>
                    </a:lnTo>
                    <a:lnTo>
                      <a:pt x="753" y="208"/>
                    </a:lnTo>
                    <a:lnTo>
                      <a:pt x="758" y="179"/>
                    </a:lnTo>
                    <a:lnTo>
                      <a:pt x="753" y="139"/>
                    </a:lnTo>
                    <a:lnTo>
                      <a:pt x="729" y="86"/>
                    </a:lnTo>
                    <a:lnTo>
                      <a:pt x="694" y="11"/>
                    </a:lnTo>
                    <a:lnTo>
                      <a:pt x="590" y="28"/>
                    </a:lnTo>
                    <a:lnTo>
                      <a:pt x="492" y="40"/>
                    </a:lnTo>
                    <a:lnTo>
                      <a:pt x="446" y="34"/>
                    </a:lnTo>
                    <a:lnTo>
                      <a:pt x="405" y="34"/>
                    </a:lnTo>
                    <a:lnTo>
                      <a:pt x="353" y="22"/>
                    </a:lnTo>
                    <a:lnTo>
                      <a:pt x="307" y="0"/>
                    </a:lnTo>
                    <a:lnTo>
                      <a:pt x="318" y="86"/>
                    </a:lnTo>
                    <a:lnTo>
                      <a:pt x="330" y="196"/>
                    </a:lnTo>
                    <a:lnTo>
                      <a:pt x="336" y="249"/>
                    </a:lnTo>
                    <a:lnTo>
                      <a:pt x="336" y="301"/>
                    </a:lnTo>
                    <a:lnTo>
                      <a:pt x="324" y="342"/>
                    </a:lnTo>
                    <a:lnTo>
                      <a:pt x="312" y="370"/>
                    </a:lnTo>
                    <a:lnTo>
                      <a:pt x="290" y="370"/>
                    </a:lnTo>
                    <a:lnTo>
                      <a:pt x="272" y="358"/>
                    </a:lnTo>
                    <a:lnTo>
                      <a:pt x="254" y="347"/>
                    </a:lnTo>
                    <a:lnTo>
                      <a:pt x="237" y="329"/>
                    </a:lnTo>
                    <a:lnTo>
                      <a:pt x="208" y="283"/>
                    </a:lnTo>
                    <a:lnTo>
                      <a:pt x="185" y="249"/>
                    </a:lnTo>
                    <a:lnTo>
                      <a:pt x="133" y="161"/>
                    </a:lnTo>
                    <a:lnTo>
                      <a:pt x="104" y="115"/>
                    </a:lnTo>
                    <a:lnTo>
                      <a:pt x="86" y="93"/>
                    </a:lnTo>
                    <a:close/>
                  </a:path>
                </a:pathLst>
              </a:custGeom>
              <a:solidFill>
                <a:srgbClr val="6095C9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3" name="Freeform 158"/>
              <p:cNvSpPr>
                <a:spLocks/>
              </p:cNvSpPr>
              <p:nvPr/>
            </p:nvSpPr>
            <p:spPr bwMode="auto">
              <a:xfrm>
                <a:off x="2165351" y="708026"/>
                <a:ext cx="193675" cy="76200"/>
              </a:xfrm>
              <a:custGeom>
                <a:avLst/>
                <a:gdLst/>
                <a:ahLst/>
                <a:cxnLst>
                  <a:cxn ang="0">
                    <a:pos x="0" y="128"/>
                  </a:cxn>
                  <a:cxn ang="0">
                    <a:pos x="0" y="128"/>
                  </a:cxn>
                  <a:cxn ang="0">
                    <a:pos x="13" y="139"/>
                  </a:cxn>
                  <a:cxn ang="0">
                    <a:pos x="25" y="150"/>
                  </a:cxn>
                  <a:cxn ang="0">
                    <a:pos x="53" y="162"/>
                  </a:cxn>
                  <a:cxn ang="0">
                    <a:pos x="146" y="174"/>
                  </a:cxn>
                  <a:cxn ang="0">
                    <a:pos x="325" y="191"/>
                  </a:cxn>
                  <a:cxn ang="0">
                    <a:pos x="361" y="196"/>
                  </a:cxn>
                  <a:cxn ang="0">
                    <a:pos x="401" y="209"/>
                  </a:cxn>
                  <a:cxn ang="0">
                    <a:pos x="436" y="225"/>
                  </a:cxn>
                  <a:cxn ang="0">
                    <a:pos x="465" y="238"/>
                  </a:cxn>
                  <a:cxn ang="0">
                    <a:pos x="505" y="267"/>
                  </a:cxn>
                  <a:cxn ang="0">
                    <a:pos x="533" y="295"/>
                  </a:cxn>
                  <a:cxn ang="0">
                    <a:pos x="552" y="313"/>
                  </a:cxn>
                  <a:cxn ang="0">
                    <a:pos x="575" y="324"/>
                  </a:cxn>
                  <a:cxn ang="0">
                    <a:pos x="587" y="324"/>
                  </a:cxn>
                  <a:cxn ang="0">
                    <a:pos x="598" y="324"/>
                  </a:cxn>
                  <a:cxn ang="0">
                    <a:pos x="639" y="307"/>
                  </a:cxn>
                  <a:cxn ang="0">
                    <a:pos x="690" y="267"/>
                  </a:cxn>
                  <a:cxn ang="0">
                    <a:pos x="766" y="202"/>
                  </a:cxn>
                  <a:cxn ang="0">
                    <a:pos x="789" y="185"/>
                  </a:cxn>
                  <a:cxn ang="0">
                    <a:pos x="807" y="168"/>
                  </a:cxn>
                  <a:cxn ang="0">
                    <a:pos x="812" y="150"/>
                  </a:cxn>
                  <a:cxn ang="0">
                    <a:pos x="818" y="128"/>
                  </a:cxn>
                  <a:cxn ang="0">
                    <a:pos x="812" y="110"/>
                  </a:cxn>
                  <a:cxn ang="0">
                    <a:pos x="795" y="93"/>
                  </a:cxn>
                  <a:cxn ang="0">
                    <a:pos x="777" y="75"/>
                  </a:cxn>
                  <a:cxn ang="0">
                    <a:pos x="755" y="63"/>
                  </a:cxn>
                  <a:cxn ang="0">
                    <a:pos x="702" y="35"/>
                  </a:cxn>
                  <a:cxn ang="0">
                    <a:pos x="656" y="17"/>
                  </a:cxn>
                  <a:cxn ang="0">
                    <a:pos x="598" y="6"/>
                  </a:cxn>
                  <a:cxn ang="0">
                    <a:pos x="546" y="0"/>
                  </a:cxn>
                  <a:cxn ang="0">
                    <a:pos x="489" y="0"/>
                  </a:cxn>
                  <a:cxn ang="0">
                    <a:pos x="424" y="6"/>
                  </a:cxn>
                  <a:cxn ang="0">
                    <a:pos x="365" y="11"/>
                  </a:cxn>
                  <a:cxn ang="0">
                    <a:pos x="308" y="23"/>
                  </a:cxn>
                  <a:cxn ang="0">
                    <a:pos x="197" y="46"/>
                  </a:cxn>
                  <a:cxn ang="0">
                    <a:pos x="146" y="57"/>
                  </a:cxn>
                  <a:cxn ang="0">
                    <a:pos x="82" y="75"/>
                  </a:cxn>
                  <a:cxn ang="0">
                    <a:pos x="53" y="82"/>
                  </a:cxn>
                  <a:cxn ang="0">
                    <a:pos x="29" y="99"/>
                  </a:cxn>
                  <a:cxn ang="0">
                    <a:pos x="13" y="110"/>
                  </a:cxn>
                  <a:cxn ang="0">
                    <a:pos x="0" y="128"/>
                  </a:cxn>
                </a:cxnLst>
                <a:rect l="0" t="0" r="r" b="b"/>
                <a:pathLst>
                  <a:path w="818" h="324">
                    <a:moveTo>
                      <a:pt x="0" y="128"/>
                    </a:moveTo>
                    <a:lnTo>
                      <a:pt x="0" y="128"/>
                    </a:lnTo>
                    <a:lnTo>
                      <a:pt x="13" y="139"/>
                    </a:lnTo>
                    <a:lnTo>
                      <a:pt x="25" y="150"/>
                    </a:lnTo>
                    <a:lnTo>
                      <a:pt x="53" y="162"/>
                    </a:lnTo>
                    <a:lnTo>
                      <a:pt x="146" y="174"/>
                    </a:lnTo>
                    <a:lnTo>
                      <a:pt x="325" y="191"/>
                    </a:lnTo>
                    <a:lnTo>
                      <a:pt x="361" y="196"/>
                    </a:lnTo>
                    <a:lnTo>
                      <a:pt x="401" y="209"/>
                    </a:lnTo>
                    <a:lnTo>
                      <a:pt x="436" y="225"/>
                    </a:lnTo>
                    <a:lnTo>
                      <a:pt x="465" y="238"/>
                    </a:lnTo>
                    <a:lnTo>
                      <a:pt x="505" y="267"/>
                    </a:lnTo>
                    <a:lnTo>
                      <a:pt x="533" y="295"/>
                    </a:lnTo>
                    <a:lnTo>
                      <a:pt x="552" y="313"/>
                    </a:lnTo>
                    <a:lnTo>
                      <a:pt x="575" y="324"/>
                    </a:lnTo>
                    <a:lnTo>
                      <a:pt x="587" y="324"/>
                    </a:lnTo>
                    <a:lnTo>
                      <a:pt x="598" y="324"/>
                    </a:lnTo>
                    <a:lnTo>
                      <a:pt x="639" y="307"/>
                    </a:lnTo>
                    <a:lnTo>
                      <a:pt x="690" y="267"/>
                    </a:lnTo>
                    <a:lnTo>
                      <a:pt x="766" y="202"/>
                    </a:lnTo>
                    <a:lnTo>
                      <a:pt x="789" y="185"/>
                    </a:lnTo>
                    <a:lnTo>
                      <a:pt x="807" y="168"/>
                    </a:lnTo>
                    <a:lnTo>
                      <a:pt x="812" y="150"/>
                    </a:lnTo>
                    <a:lnTo>
                      <a:pt x="818" y="128"/>
                    </a:lnTo>
                    <a:lnTo>
                      <a:pt x="812" y="110"/>
                    </a:lnTo>
                    <a:lnTo>
                      <a:pt x="795" y="93"/>
                    </a:lnTo>
                    <a:lnTo>
                      <a:pt x="777" y="75"/>
                    </a:lnTo>
                    <a:lnTo>
                      <a:pt x="755" y="63"/>
                    </a:lnTo>
                    <a:lnTo>
                      <a:pt x="702" y="35"/>
                    </a:lnTo>
                    <a:lnTo>
                      <a:pt x="656" y="17"/>
                    </a:lnTo>
                    <a:lnTo>
                      <a:pt x="598" y="6"/>
                    </a:lnTo>
                    <a:lnTo>
                      <a:pt x="546" y="0"/>
                    </a:lnTo>
                    <a:lnTo>
                      <a:pt x="489" y="0"/>
                    </a:lnTo>
                    <a:lnTo>
                      <a:pt x="424" y="6"/>
                    </a:lnTo>
                    <a:lnTo>
                      <a:pt x="365" y="11"/>
                    </a:lnTo>
                    <a:lnTo>
                      <a:pt x="308" y="23"/>
                    </a:lnTo>
                    <a:lnTo>
                      <a:pt x="197" y="46"/>
                    </a:lnTo>
                    <a:lnTo>
                      <a:pt x="146" y="57"/>
                    </a:lnTo>
                    <a:lnTo>
                      <a:pt x="82" y="75"/>
                    </a:lnTo>
                    <a:lnTo>
                      <a:pt x="53" y="82"/>
                    </a:lnTo>
                    <a:lnTo>
                      <a:pt x="29" y="99"/>
                    </a:lnTo>
                    <a:lnTo>
                      <a:pt x="13" y="110"/>
                    </a:lnTo>
                    <a:lnTo>
                      <a:pt x="0" y="128"/>
                    </a:lnTo>
                    <a:close/>
                  </a:path>
                </a:pathLst>
              </a:custGeom>
              <a:solidFill>
                <a:srgbClr val="275C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4" name="Freeform 159"/>
              <p:cNvSpPr>
                <a:spLocks/>
              </p:cNvSpPr>
              <p:nvPr/>
            </p:nvSpPr>
            <p:spPr bwMode="auto">
              <a:xfrm>
                <a:off x="2195514" y="847726"/>
                <a:ext cx="319088" cy="393700"/>
              </a:xfrm>
              <a:custGeom>
                <a:avLst/>
                <a:gdLst/>
                <a:ahLst/>
                <a:cxnLst>
                  <a:cxn ang="0">
                    <a:pos x="31" y="157"/>
                  </a:cxn>
                  <a:cxn ang="0">
                    <a:pos x="46" y="197"/>
                  </a:cxn>
                  <a:cxn ang="0">
                    <a:pos x="88" y="243"/>
                  </a:cxn>
                  <a:cxn ang="0">
                    <a:pos x="157" y="300"/>
                  </a:cxn>
                  <a:cxn ang="0">
                    <a:pos x="331" y="463"/>
                  </a:cxn>
                  <a:cxn ang="0">
                    <a:pos x="418" y="568"/>
                  </a:cxn>
                  <a:cxn ang="0">
                    <a:pos x="510" y="701"/>
                  </a:cxn>
                  <a:cxn ang="0">
                    <a:pos x="596" y="876"/>
                  </a:cxn>
                  <a:cxn ang="0">
                    <a:pos x="678" y="1119"/>
                  </a:cxn>
                  <a:cxn ang="0">
                    <a:pos x="736" y="1374"/>
                  </a:cxn>
                  <a:cxn ang="0">
                    <a:pos x="835" y="1657"/>
                  </a:cxn>
                  <a:cxn ang="0">
                    <a:pos x="928" y="1670"/>
                  </a:cxn>
                  <a:cxn ang="0">
                    <a:pos x="1072" y="1663"/>
                  </a:cxn>
                  <a:cxn ang="0">
                    <a:pos x="1240" y="1641"/>
                  </a:cxn>
                  <a:cxn ang="0">
                    <a:pos x="1327" y="1612"/>
                  </a:cxn>
                  <a:cxn ang="0">
                    <a:pos x="1356" y="1577"/>
                  </a:cxn>
                  <a:cxn ang="0">
                    <a:pos x="1362" y="1513"/>
                  </a:cxn>
                  <a:cxn ang="0">
                    <a:pos x="1344" y="1409"/>
                  </a:cxn>
                  <a:cxn ang="0">
                    <a:pos x="1310" y="1292"/>
                  </a:cxn>
                  <a:cxn ang="0">
                    <a:pos x="1200" y="1038"/>
                  </a:cxn>
                  <a:cxn ang="0">
                    <a:pos x="1130" y="916"/>
                  </a:cxn>
                  <a:cxn ang="0">
                    <a:pos x="1032" y="782"/>
                  </a:cxn>
                  <a:cxn ang="0">
                    <a:pos x="875" y="608"/>
                  </a:cxn>
                  <a:cxn ang="0">
                    <a:pos x="701" y="482"/>
                  </a:cxn>
                  <a:cxn ang="0">
                    <a:pos x="470" y="313"/>
                  </a:cxn>
                  <a:cxn ang="0">
                    <a:pos x="243" y="157"/>
                  </a:cxn>
                  <a:cxn ang="0">
                    <a:pos x="59" y="17"/>
                  </a:cxn>
                  <a:cxn ang="0">
                    <a:pos x="42" y="40"/>
                  </a:cxn>
                  <a:cxn ang="0">
                    <a:pos x="111" y="98"/>
                  </a:cxn>
                  <a:cxn ang="0">
                    <a:pos x="151" y="145"/>
                  </a:cxn>
                  <a:cxn ang="0">
                    <a:pos x="151" y="174"/>
                  </a:cxn>
                  <a:cxn ang="0">
                    <a:pos x="122" y="178"/>
                  </a:cxn>
                  <a:cxn ang="0">
                    <a:pos x="31" y="157"/>
                  </a:cxn>
                </a:cxnLst>
                <a:rect l="0" t="0" r="r" b="b"/>
                <a:pathLst>
                  <a:path w="1362" h="1675">
                    <a:moveTo>
                      <a:pt x="31" y="157"/>
                    </a:moveTo>
                    <a:lnTo>
                      <a:pt x="31" y="157"/>
                    </a:lnTo>
                    <a:lnTo>
                      <a:pt x="35" y="178"/>
                    </a:lnTo>
                    <a:lnTo>
                      <a:pt x="46" y="197"/>
                    </a:lnTo>
                    <a:lnTo>
                      <a:pt x="75" y="237"/>
                    </a:lnTo>
                    <a:lnTo>
                      <a:pt x="88" y="243"/>
                    </a:lnTo>
                    <a:lnTo>
                      <a:pt x="122" y="272"/>
                    </a:lnTo>
                    <a:lnTo>
                      <a:pt x="157" y="300"/>
                    </a:lnTo>
                    <a:lnTo>
                      <a:pt x="296" y="435"/>
                    </a:lnTo>
                    <a:lnTo>
                      <a:pt x="331" y="463"/>
                    </a:lnTo>
                    <a:lnTo>
                      <a:pt x="360" y="497"/>
                    </a:lnTo>
                    <a:lnTo>
                      <a:pt x="418" y="568"/>
                    </a:lnTo>
                    <a:lnTo>
                      <a:pt x="475" y="643"/>
                    </a:lnTo>
                    <a:lnTo>
                      <a:pt x="510" y="701"/>
                    </a:lnTo>
                    <a:lnTo>
                      <a:pt x="545" y="754"/>
                    </a:lnTo>
                    <a:lnTo>
                      <a:pt x="596" y="876"/>
                    </a:lnTo>
                    <a:lnTo>
                      <a:pt x="643" y="991"/>
                    </a:lnTo>
                    <a:lnTo>
                      <a:pt x="678" y="1119"/>
                    </a:lnTo>
                    <a:lnTo>
                      <a:pt x="707" y="1246"/>
                    </a:lnTo>
                    <a:lnTo>
                      <a:pt x="736" y="1374"/>
                    </a:lnTo>
                    <a:lnTo>
                      <a:pt x="789" y="1635"/>
                    </a:lnTo>
                    <a:lnTo>
                      <a:pt x="835" y="1657"/>
                    </a:lnTo>
                    <a:lnTo>
                      <a:pt x="886" y="1670"/>
                    </a:lnTo>
                    <a:lnTo>
                      <a:pt x="928" y="1670"/>
                    </a:lnTo>
                    <a:lnTo>
                      <a:pt x="974" y="1675"/>
                    </a:lnTo>
                    <a:lnTo>
                      <a:pt x="1072" y="1663"/>
                    </a:lnTo>
                    <a:lnTo>
                      <a:pt x="1176" y="1646"/>
                    </a:lnTo>
                    <a:lnTo>
                      <a:pt x="1240" y="1641"/>
                    </a:lnTo>
                    <a:lnTo>
                      <a:pt x="1298" y="1623"/>
                    </a:lnTo>
                    <a:lnTo>
                      <a:pt x="1327" y="1612"/>
                    </a:lnTo>
                    <a:lnTo>
                      <a:pt x="1344" y="1600"/>
                    </a:lnTo>
                    <a:lnTo>
                      <a:pt x="1356" y="1577"/>
                    </a:lnTo>
                    <a:lnTo>
                      <a:pt x="1362" y="1542"/>
                    </a:lnTo>
                    <a:lnTo>
                      <a:pt x="1362" y="1513"/>
                    </a:lnTo>
                    <a:lnTo>
                      <a:pt x="1362" y="1484"/>
                    </a:lnTo>
                    <a:lnTo>
                      <a:pt x="1344" y="1409"/>
                    </a:lnTo>
                    <a:lnTo>
                      <a:pt x="1327" y="1338"/>
                    </a:lnTo>
                    <a:lnTo>
                      <a:pt x="1310" y="1292"/>
                    </a:lnTo>
                    <a:lnTo>
                      <a:pt x="1257" y="1159"/>
                    </a:lnTo>
                    <a:lnTo>
                      <a:pt x="1200" y="1038"/>
                    </a:lnTo>
                    <a:lnTo>
                      <a:pt x="1165" y="979"/>
                    </a:lnTo>
                    <a:lnTo>
                      <a:pt x="1130" y="916"/>
                    </a:lnTo>
                    <a:lnTo>
                      <a:pt x="1083" y="851"/>
                    </a:lnTo>
                    <a:lnTo>
                      <a:pt x="1032" y="782"/>
                    </a:lnTo>
                    <a:lnTo>
                      <a:pt x="939" y="672"/>
                    </a:lnTo>
                    <a:lnTo>
                      <a:pt x="875" y="608"/>
                    </a:lnTo>
                    <a:lnTo>
                      <a:pt x="806" y="557"/>
                    </a:lnTo>
                    <a:lnTo>
                      <a:pt x="701" y="482"/>
                    </a:lnTo>
                    <a:lnTo>
                      <a:pt x="586" y="394"/>
                    </a:lnTo>
                    <a:lnTo>
                      <a:pt x="470" y="313"/>
                    </a:lnTo>
                    <a:lnTo>
                      <a:pt x="354" y="232"/>
                    </a:lnTo>
                    <a:lnTo>
                      <a:pt x="243" y="157"/>
                    </a:lnTo>
                    <a:lnTo>
                      <a:pt x="71" y="23"/>
                    </a:lnTo>
                    <a:lnTo>
                      <a:pt x="59" y="17"/>
                    </a:lnTo>
                    <a:lnTo>
                      <a:pt x="0" y="0"/>
                    </a:lnTo>
                    <a:lnTo>
                      <a:pt x="42" y="40"/>
                    </a:lnTo>
                    <a:lnTo>
                      <a:pt x="88" y="81"/>
                    </a:lnTo>
                    <a:lnTo>
                      <a:pt x="111" y="98"/>
                    </a:lnTo>
                    <a:lnTo>
                      <a:pt x="134" y="121"/>
                    </a:lnTo>
                    <a:lnTo>
                      <a:pt x="151" y="145"/>
                    </a:lnTo>
                    <a:lnTo>
                      <a:pt x="151" y="161"/>
                    </a:lnTo>
                    <a:lnTo>
                      <a:pt x="151" y="174"/>
                    </a:lnTo>
                    <a:lnTo>
                      <a:pt x="134" y="178"/>
                    </a:lnTo>
                    <a:lnTo>
                      <a:pt x="122" y="178"/>
                    </a:lnTo>
                    <a:lnTo>
                      <a:pt x="93" y="174"/>
                    </a:lnTo>
                    <a:lnTo>
                      <a:pt x="31" y="157"/>
                    </a:lnTo>
                    <a:close/>
                  </a:path>
                </a:pathLst>
              </a:custGeom>
              <a:solidFill>
                <a:srgbClr val="FFC90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5" name="Freeform 160"/>
              <p:cNvSpPr>
                <a:spLocks/>
              </p:cNvSpPr>
              <p:nvPr/>
            </p:nvSpPr>
            <p:spPr bwMode="auto">
              <a:xfrm>
                <a:off x="2074864" y="768351"/>
                <a:ext cx="155575" cy="122238"/>
              </a:xfrm>
              <a:custGeom>
                <a:avLst/>
                <a:gdLst/>
                <a:ahLst/>
                <a:cxnLst>
                  <a:cxn ang="0">
                    <a:pos x="11" y="135"/>
                  </a:cxn>
                  <a:cxn ang="0">
                    <a:pos x="51" y="211"/>
                  </a:cxn>
                  <a:cxn ang="0">
                    <a:pos x="75" y="239"/>
                  </a:cxn>
                  <a:cxn ang="0">
                    <a:pos x="104" y="268"/>
                  </a:cxn>
                  <a:cxn ang="0">
                    <a:pos x="144" y="303"/>
                  </a:cxn>
                  <a:cxn ang="0">
                    <a:pos x="196" y="337"/>
                  </a:cxn>
                  <a:cxn ang="0">
                    <a:pos x="247" y="373"/>
                  </a:cxn>
                  <a:cxn ang="0">
                    <a:pos x="306" y="402"/>
                  </a:cxn>
                  <a:cxn ang="0">
                    <a:pos x="428" y="460"/>
                  </a:cxn>
                  <a:cxn ang="0">
                    <a:pos x="538" y="501"/>
                  </a:cxn>
                  <a:cxn ang="0">
                    <a:pos x="601" y="519"/>
                  </a:cxn>
                  <a:cxn ang="0">
                    <a:pos x="629" y="523"/>
                  </a:cxn>
                  <a:cxn ang="0">
                    <a:pos x="642" y="523"/>
                  </a:cxn>
                  <a:cxn ang="0">
                    <a:pos x="658" y="519"/>
                  </a:cxn>
                  <a:cxn ang="0">
                    <a:pos x="658" y="506"/>
                  </a:cxn>
                  <a:cxn ang="0">
                    <a:pos x="658" y="490"/>
                  </a:cxn>
                  <a:cxn ang="0">
                    <a:pos x="642" y="465"/>
                  </a:cxn>
                  <a:cxn ang="0">
                    <a:pos x="618" y="443"/>
                  </a:cxn>
                  <a:cxn ang="0">
                    <a:pos x="596" y="425"/>
                  </a:cxn>
                  <a:cxn ang="0">
                    <a:pos x="549" y="384"/>
                  </a:cxn>
                  <a:cxn ang="0">
                    <a:pos x="508" y="344"/>
                  </a:cxn>
                  <a:cxn ang="0">
                    <a:pos x="462" y="303"/>
                  </a:cxn>
                  <a:cxn ang="0">
                    <a:pos x="422" y="262"/>
                  </a:cxn>
                  <a:cxn ang="0">
                    <a:pos x="386" y="216"/>
                  </a:cxn>
                  <a:cxn ang="0">
                    <a:pos x="352" y="164"/>
                  </a:cxn>
                  <a:cxn ang="0">
                    <a:pos x="335" y="117"/>
                  </a:cxn>
                  <a:cxn ang="0">
                    <a:pos x="329" y="82"/>
                  </a:cxn>
                  <a:cxn ang="0">
                    <a:pos x="324" y="54"/>
                  </a:cxn>
                  <a:cxn ang="0">
                    <a:pos x="317" y="36"/>
                  </a:cxn>
                  <a:cxn ang="0">
                    <a:pos x="306" y="19"/>
                  </a:cxn>
                  <a:cxn ang="0">
                    <a:pos x="283" y="7"/>
                  </a:cxn>
                  <a:cxn ang="0">
                    <a:pos x="243" y="0"/>
                  </a:cxn>
                  <a:cxn ang="0">
                    <a:pos x="172" y="0"/>
                  </a:cxn>
                  <a:cxn ang="0">
                    <a:pos x="144" y="7"/>
                  </a:cxn>
                  <a:cxn ang="0">
                    <a:pos x="104" y="13"/>
                  </a:cxn>
                  <a:cxn ang="0">
                    <a:pos x="64" y="19"/>
                  </a:cxn>
                  <a:cxn ang="0">
                    <a:pos x="35" y="19"/>
                  </a:cxn>
                  <a:cxn ang="0">
                    <a:pos x="17" y="31"/>
                  </a:cxn>
                  <a:cxn ang="0">
                    <a:pos x="5" y="42"/>
                  </a:cxn>
                  <a:cxn ang="0">
                    <a:pos x="0" y="54"/>
                  </a:cxn>
                  <a:cxn ang="0">
                    <a:pos x="0" y="71"/>
                  </a:cxn>
                  <a:cxn ang="0">
                    <a:pos x="5" y="100"/>
                  </a:cxn>
                  <a:cxn ang="0">
                    <a:pos x="11" y="135"/>
                  </a:cxn>
                </a:cxnLst>
                <a:rect l="0" t="0" r="r" b="b"/>
                <a:pathLst>
                  <a:path w="658" h="523">
                    <a:moveTo>
                      <a:pt x="11" y="135"/>
                    </a:moveTo>
                    <a:lnTo>
                      <a:pt x="51" y="211"/>
                    </a:lnTo>
                    <a:lnTo>
                      <a:pt x="75" y="239"/>
                    </a:lnTo>
                    <a:lnTo>
                      <a:pt x="104" y="268"/>
                    </a:lnTo>
                    <a:lnTo>
                      <a:pt x="144" y="303"/>
                    </a:lnTo>
                    <a:lnTo>
                      <a:pt x="196" y="337"/>
                    </a:lnTo>
                    <a:lnTo>
                      <a:pt x="247" y="373"/>
                    </a:lnTo>
                    <a:lnTo>
                      <a:pt x="306" y="402"/>
                    </a:lnTo>
                    <a:lnTo>
                      <a:pt x="428" y="460"/>
                    </a:lnTo>
                    <a:lnTo>
                      <a:pt x="538" y="501"/>
                    </a:lnTo>
                    <a:lnTo>
                      <a:pt x="601" y="519"/>
                    </a:lnTo>
                    <a:lnTo>
                      <a:pt x="629" y="523"/>
                    </a:lnTo>
                    <a:lnTo>
                      <a:pt x="642" y="523"/>
                    </a:lnTo>
                    <a:lnTo>
                      <a:pt x="658" y="519"/>
                    </a:lnTo>
                    <a:lnTo>
                      <a:pt x="658" y="506"/>
                    </a:lnTo>
                    <a:lnTo>
                      <a:pt x="658" y="490"/>
                    </a:lnTo>
                    <a:lnTo>
                      <a:pt x="642" y="465"/>
                    </a:lnTo>
                    <a:lnTo>
                      <a:pt x="618" y="443"/>
                    </a:lnTo>
                    <a:lnTo>
                      <a:pt x="596" y="425"/>
                    </a:lnTo>
                    <a:lnTo>
                      <a:pt x="549" y="384"/>
                    </a:lnTo>
                    <a:lnTo>
                      <a:pt x="508" y="344"/>
                    </a:lnTo>
                    <a:lnTo>
                      <a:pt x="462" y="303"/>
                    </a:lnTo>
                    <a:lnTo>
                      <a:pt x="422" y="262"/>
                    </a:lnTo>
                    <a:lnTo>
                      <a:pt x="386" y="216"/>
                    </a:lnTo>
                    <a:lnTo>
                      <a:pt x="352" y="164"/>
                    </a:lnTo>
                    <a:lnTo>
                      <a:pt x="335" y="117"/>
                    </a:lnTo>
                    <a:lnTo>
                      <a:pt x="329" y="82"/>
                    </a:lnTo>
                    <a:lnTo>
                      <a:pt x="324" y="54"/>
                    </a:lnTo>
                    <a:lnTo>
                      <a:pt x="317" y="36"/>
                    </a:lnTo>
                    <a:lnTo>
                      <a:pt x="306" y="19"/>
                    </a:lnTo>
                    <a:lnTo>
                      <a:pt x="283" y="7"/>
                    </a:lnTo>
                    <a:lnTo>
                      <a:pt x="243" y="0"/>
                    </a:lnTo>
                    <a:lnTo>
                      <a:pt x="172" y="0"/>
                    </a:lnTo>
                    <a:lnTo>
                      <a:pt x="144" y="7"/>
                    </a:lnTo>
                    <a:lnTo>
                      <a:pt x="104" y="13"/>
                    </a:lnTo>
                    <a:lnTo>
                      <a:pt x="64" y="19"/>
                    </a:lnTo>
                    <a:lnTo>
                      <a:pt x="35" y="19"/>
                    </a:lnTo>
                    <a:lnTo>
                      <a:pt x="17" y="31"/>
                    </a:lnTo>
                    <a:lnTo>
                      <a:pt x="5" y="42"/>
                    </a:lnTo>
                    <a:lnTo>
                      <a:pt x="0" y="54"/>
                    </a:lnTo>
                    <a:lnTo>
                      <a:pt x="0" y="71"/>
                    </a:lnTo>
                    <a:lnTo>
                      <a:pt x="5" y="100"/>
                    </a:lnTo>
                    <a:lnTo>
                      <a:pt x="11" y="135"/>
                    </a:lnTo>
                    <a:close/>
                  </a:path>
                </a:pathLst>
              </a:custGeom>
              <a:solidFill>
                <a:srgbClr val="275C90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46" name="Freeform 161"/>
              <p:cNvSpPr>
                <a:spLocks/>
              </p:cNvSpPr>
              <p:nvPr/>
            </p:nvSpPr>
            <p:spPr bwMode="auto">
              <a:xfrm>
                <a:off x="2122489" y="895351"/>
                <a:ext cx="265113" cy="423863"/>
              </a:xfrm>
              <a:custGeom>
                <a:avLst/>
                <a:gdLst/>
                <a:ahLst/>
                <a:cxnLst>
                  <a:cxn ang="0">
                    <a:pos x="874" y="1531"/>
                  </a:cxn>
                  <a:cxn ang="0">
                    <a:pos x="921" y="1600"/>
                  </a:cxn>
                  <a:cxn ang="0">
                    <a:pos x="996" y="1722"/>
                  </a:cxn>
                  <a:cxn ang="0">
                    <a:pos x="1042" y="1785"/>
                  </a:cxn>
                  <a:cxn ang="0">
                    <a:pos x="1078" y="1809"/>
                  </a:cxn>
                  <a:cxn ang="0">
                    <a:pos x="1113" y="1780"/>
                  </a:cxn>
                  <a:cxn ang="0">
                    <a:pos x="1124" y="1688"/>
                  </a:cxn>
                  <a:cxn ang="0">
                    <a:pos x="1107" y="1524"/>
                  </a:cxn>
                  <a:cxn ang="0">
                    <a:pos x="1042" y="1177"/>
                  </a:cxn>
                  <a:cxn ang="0">
                    <a:pos x="985" y="922"/>
                  </a:cxn>
                  <a:cxn ang="0">
                    <a:pos x="903" y="679"/>
                  </a:cxn>
                  <a:cxn ang="0">
                    <a:pos x="817" y="505"/>
                  </a:cxn>
                  <a:cxn ang="0">
                    <a:pos x="724" y="371"/>
                  </a:cxn>
                  <a:cxn ang="0">
                    <a:pos x="637" y="267"/>
                  </a:cxn>
                  <a:cxn ang="0">
                    <a:pos x="463" y="104"/>
                  </a:cxn>
                  <a:cxn ang="0">
                    <a:pos x="394" y="47"/>
                  </a:cxn>
                  <a:cxn ang="0">
                    <a:pos x="348" y="29"/>
                  </a:cxn>
                  <a:cxn ang="0">
                    <a:pos x="295" y="6"/>
                  </a:cxn>
                  <a:cxn ang="0">
                    <a:pos x="260" y="0"/>
                  </a:cxn>
                  <a:cxn ang="0">
                    <a:pos x="213" y="47"/>
                  </a:cxn>
                  <a:cxn ang="0">
                    <a:pos x="121" y="175"/>
                  </a:cxn>
                  <a:cxn ang="0">
                    <a:pos x="40" y="325"/>
                  </a:cxn>
                  <a:cxn ang="0">
                    <a:pos x="5" y="418"/>
                  </a:cxn>
                  <a:cxn ang="0">
                    <a:pos x="5" y="482"/>
                  </a:cxn>
                  <a:cxn ang="0">
                    <a:pos x="29" y="522"/>
                  </a:cxn>
                  <a:cxn ang="0">
                    <a:pos x="80" y="557"/>
                  </a:cxn>
                  <a:cxn ang="0">
                    <a:pos x="260" y="684"/>
                  </a:cxn>
                  <a:cxn ang="0">
                    <a:pos x="394" y="794"/>
                  </a:cxn>
                  <a:cxn ang="0">
                    <a:pos x="526" y="951"/>
                  </a:cxn>
                  <a:cxn ang="0">
                    <a:pos x="620" y="1079"/>
                  </a:cxn>
                  <a:cxn ang="0">
                    <a:pos x="742" y="1292"/>
                  </a:cxn>
                  <a:cxn ang="0">
                    <a:pos x="874" y="1531"/>
                  </a:cxn>
                </a:cxnLst>
                <a:rect l="0" t="0" r="r" b="b"/>
                <a:pathLst>
                  <a:path w="1124" h="1809">
                    <a:moveTo>
                      <a:pt x="874" y="1531"/>
                    </a:moveTo>
                    <a:lnTo>
                      <a:pt x="874" y="1531"/>
                    </a:lnTo>
                    <a:lnTo>
                      <a:pt x="892" y="1553"/>
                    </a:lnTo>
                    <a:lnTo>
                      <a:pt x="921" y="1600"/>
                    </a:lnTo>
                    <a:lnTo>
                      <a:pt x="973" y="1688"/>
                    </a:lnTo>
                    <a:lnTo>
                      <a:pt x="996" y="1722"/>
                    </a:lnTo>
                    <a:lnTo>
                      <a:pt x="1025" y="1768"/>
                    </a:lnTo>
                    <a:lnTo>
                      <a:pt x="1042" y="1785"/>
                    </a:lnTo>
                    <a:lnTo>
                      <a:pt x="1060" y="1797"/>
                    </a:lnTo>
                    <a:lnTo>
                      <a:pt x="1078" y="1809"/>
                    </a:lnTo>
                    <a:lnTo>
                      <a:pt x="1101" y="1809"/>
                    </a:lnTo>
                    <a:lnTo>
                      <a:pt x="1113" y="1780"/>
                    </a:lnTo>
                    <a:lnTo>
                      <a:pt x="1124" y="1739"/>
                    </a:lnTo>
                    <a:lnTo>
                      <a:pt x="1124" y="1688"/>
                    </a:lnTo>
                    <a:lnTo>
                      <a:pt x="1118" y="1634"/>
                    </a:lnTo>
                    <a:lnTo>
                      <a:pt x="1107" y="1524"/>
                    </a:lnTo>
                    <a:lnTo>
                      <a:pt x="1095" y="1438"/>
                    </a:lnTo>
                    <a:lnTo>
                      <a:pt x="1042" y="1177"/>
                    </a:lnTo>
                    <a:lnTo>
                      <a:pt x="1013" y="1049"/>
                    </a:lnTo>
                    <a:lnTo>
                      <a:pt x="985" y="922"/>
                    </a:lnTo>
                    <a:lnTo>
                      <a:pt x="950" y="794"/>
                    </a:lnTo>
                    <a:lnTo>
                      <a:pt x="903" y="679"/>
                    </a:lnTo>
                    <a:lnTo>
                      <a:pt x="851" y="557"/>
                    </a:lnTo>
                    <a:lnTo>
                      <a:pt x="817" y="505"/>
                    </a:lnTo>
                    <a:lnTo>
                      <a:pt x="782" y="446"/>
                    </a:lnTo>
                    <a:lnTo>
                      <a:pt x="724" y="371"/>
                    </a:lnTo>
                    <a:lnTo>
                      <a:pt x="666" y="301"/>
                    </a:lnTo>
                    <a:lnTo>
                      <a:pt x="637" y="267"/>
                    </a:lnTo>
                    <a:lnTo>
                      <a:pt x="602" y="238"/>
                    </a:lnTo>
                    <a:lnTo>
                      <a:pt x="463" y="104"/>
                    </a:lnTo>
                    <a:lnTo>
                      <a:pt x="428" y="75"/>
                    </a:lnTo>
                    <a:lnTo>
                      <a:pt x="394" y="47"/>
                    </a:lnTo>
                    <a:lnTo>
                      <a:pt x="381" y="40"/>
                    </a:lnTo>
                    <a:lnTo>
                      <a:pt x="348" y="29"/>
                    </a:lnTo>
                    <a:lnTo>
                      <a:pt x="318" y="18"/>
                    </a:lnTo>
                    <a:lnTo>
                      <a:pt x="295" y="6"/>
                    </a:lnTo>
                    <a:lnTo>
                      <a:pt x="277" y="0"/>
                    </a:lnTo>
                    <a:lnTo>
                      <a:pt x="260" y="0"/>
                    </a:lnTo>
                    <a:lnTo>
                      <a:pt x="237" y="18"/>
                    </a:lnTo>
                    <a:lnTo>
                      <a:pt x="213" y="47"/>
                    </a:lnTo>
                    <a:lnTo>
                      <a:pt x="173" y="99"/>
                    </a:lnTo>
                    <a:lnTo>
                      <a:pt x="121" y="175"/>
                    </a:lnTo>
                    <a:lnTo>
                      <a:pt x="63" y="272"/>
                    </a:lnTo>
                    <a:lnTo>
                      <a:pt x="40" y="325"/>
                    </a:lnTo>
                    <a:lnTo>
                      <a:pt x="16" y="377"/>
                    </a:lnTo>
                    <a:lnTo>
                      <a:pt x="5" y="418"/>
                    </a:lnTo>
                    <a:lnTo>
                      <a:pt x="0" y="458"/>
                    </a:lnTo>
                    <a:lnTo>
                      <a:pt x="5" y="482"/>
                    </a:lnTo>
                    <a:lnTo>
                      <a:pt x="12" y="493"/>
                    </a:lnTo>
                    <a:lnTo>
                      <a:pt x="29" y="522"/>
                    </a:lnTo>
                    <a:lnTo>
                      <a:pt x="52" y="540"/>
                    </a:lnTo>
                    <a:lnTo>
                      <a:pt x="80" y="557"/>
                    </a:lnTo>
                    <a:lnTo>
                      <a:pt x="162" y="614"/>
                    </a:lnTo>
                    <a:lnTo>
                      <a:pt x="260" y="684"/>
                    </a:lnTo>
                    <a:lnTo>
                      <a:pt x="352" y="759"/>
                    </a:lnTo>
                    <a:lnTo>
                      <a:pt x="394" y="794"/>
                    </a:lnTo>
                    <a:lnTo>
                      <a:pt x="423" y="830"/>
                    </a:lnTo>
                    <a:lnTo>
                      <a:pt x="526" y="951"/>
                    </a:lnTo>
                    <a:lnTo>
                      <a:pt x="580" y="1015"/>
                    </a:lnTo>
                    <a:lnTo>
                      <a:pt x="620" y="1079"/>
                    </a:lnTo>
                    <a:lnTo>
                      <a:pt x="677" y="1183"/>
                    </a:lnTo>
                    <a:lnTo>
                      <a:pt x="742" y="1292"/>
                    </a:lnTo>
                    <a:lnTo>
                      <a:pt x="810" y="1409"/>
                    </a:lnTo>
                    <a:lnTo>
                      <a:pt x="874" y="1531"/>
                    </a:lnTo>
                    <a:close/>
                  </a:path>
                </a:pathLst>
              </a:custGeom>
              <a:solidFill>
                <a:srgbClr val="DB453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sp>
        <p:nvSpPr>
          <p:cNvPr id="101" name="Rectangle 100"/>
          <p:cNvSpPr/>
          <p:nvPr/>
        </p:nvSpPr>
        <p:spPr>
          <a:xfrm>
            <a:off x="1692000" y="495611"/>
            <a:ext cx="5760000" cy="3696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 noChangeAspect="1"/>
          </p:cNvSpPr>
          <p:nvPr/>
        </p:nvSpPr>
        <p:spPr>
          <a:xfrm>
            <a:off x="1692000" y="951751"/>
            <a:ext cx="5760000" cy="323999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5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348" y="-327026"/>
            <a:ext cx="2908300" cy="2181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3632" t="10131" r="8588" b="23433"/>
          <a:stretch/>
        </p:blipFill>
        <p:spPr>
          <a:xfrm>
            <a:off x="3144964" y="951751"/>
            <a:ext cx="1422400" cy="16200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 rotWithShape="1">
          <a:blip r:embed="rId4"/>
          <a:srcRect t="3724" b="54414"/>
          <a:stretch/>
        </p:blipFill>
        <p:spPr>
          <a:xfrm>
            <a:off x="1692000" y="2584200"/>
            <a:ext cx="2880000" cy="16075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6387" t="7710" r="21878"/>
          <a:stretch/>
        </p:blipFill>
        <p:spPr>
          <a:xfrm>
            <a:off x="1692000" y="956636"/>
            <a:ext cx="1440513" cy="16151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5215" y="1708806"/>
            <a:ext cx="2606462" cy="174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905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0236" r="10190" b="29366"/>
          <a:stretch/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659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 199"/>
          <p:cNvSpPr/>
          <p:nvPr/>
        </p:nvSpPr>
        <p:spPr>
          <a:xfrm>
            <a:off x="1692000" y="495611"/>
            <a:ext cx="5760000" cy="36961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 noChangeAspect="1"/>
          </p:cNvSpPr>
          <p:nvPr/>
        </p:nvSpPr>
        <p:spPr>
          <a:xfrm>
            <a:off x="1692000" y="951751"/>
            <a:ext cx="5760000" cy="323999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5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16715918_961995730567751_1141502359012939584_o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" r="243" b="20095"/>
          <a:stretch/>
        </p:blipFill>
        <p:spPr>
          <a:xfrm>
            <a:off x="4571999" y="951751"/>
            <a:ext cx="2880001" cy="1613649"/>
          </a:xfrm>
          <a:prstGeom prst="rect">
            <a:avLst/>
          </a:prstGeom>
        </p:spPr>
      </p:pic>
      <p:pic>
        <p:nvPicPr>
          <p:cNvPr id="23" name="Picture 22" descr="16508146_959615477472443_8303372200062730624_n.png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" t="20770" r="177" b="19227"/>
          <a:stretch/>
        </p:blipFill>
        <p:spPr>
          <a:xfrm>
            <a:off x="2192982" y="1208558"/>
            <a:ext cx="1907620" cy="1150659"/>
          </a:xfrm>
          <a:prstGeom prst="rect">
            <a:avLst/>
          </a:prstGeom>
        </p:spPr>
      </p:pic>
      <p:pic>
        <p:nvPicPr>
          <p:cNvPr id="26" name="Picture 25" descr="DQy1VUjX0AIQHN2 copy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6" t="39710" b="21487"/>
          <a:stretch/>
        </p:blipFill>
        <p:spPr>
          <a:xfrm>
            <a:off x="4571999" y="2578100"/>
            <a:ext cx="2880001" cy="16009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79600" y="2959100"/>
            <a:ext cx="2534384" cy="863600"/>
          </a:xfrm>
          <a:prstGeom prst="rect">
            <a:avLst/>
          </a:prstGeom>
        </p:spPr>
      </p:pic>
      <p:cxnSp>
        <p:nvCxnSpPr>
          <p:cNvPr id="8" name="Straight Connector 7"/>
          <p:cNvCxnSpPr>
            <a:stCxn id="100" idx="1"/>
          </p:cNvCxnSpPr>
          <p:nvPr/>
        </p:nvCxnSpPr>
        <p:spPr>
          <a:xfrm flipV="1">
            <a:off x="1692000" y="2565400"/>
            <a:ext cx="2879999" cy="6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825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38693"/>
          <a:stretch/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2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3246" t="32000" r="16155" b="9609"/>
          <a:stretch/>
        </p:blipFill>
        <p:spPr>
          <a:xfrm>
            <a:off x="2275584" y="1286447"/>
            <a:ext cx="4581398" cy="267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59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746" t="4968" r="8285" b="21285"/>
          <a:stretch/>
        </p:blipFill>
        <p:spPr>
          <a:xfrm>
            <a:off x="2268579" y="1286447"/>
            <a:ext cx="4588404" cy="2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20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9044"/>
          <a:stretch/>
        </p:blipFill>
        <p:spPr>
          <a:xfrm>
            <a:off x="2287018" y="1286447"/>
            <a:ext cx="4569964" cy="257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06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6004" t="6732" r="-7650"/>
          <a:stretch/>
        </p:blipFill>
        <p:spPr>
          <a:xfrm>
            <a:off x="2287018" y="1286448"/>
            <a:ext cx="4569964" cy="257060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51545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 descr="Screen Shot 2018-09-21 at 11.49.1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" t="1363" r="-253" b="11768"/>
          <a:stretch/>
        </p:blipFill>
        <p:spPr>
          <a:xfrm>
            <a:off x="2278052" y="1286447"/>
            <a:ext cx="4590560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66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 descr="Screen Shot 2018-09-24 at 01.03.5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77" b="-10369"/>
          <a:stretch/>
        </p:blipFill>
        <p:spPr>
          <a:xfrm>
            <a:off x="2287019" y="1286447"/>
            <a:ext cx="4569964" cy="257060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574827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0</Words>
  <Application>Microsoft Macintosh PowerPoint</Application>
  <PresentationFormat>On-screen Show (16:9)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Anderson Brito</dc:creator>
  <cp:lastModifiedBy>Anderson Brito</cp:lastModifiedBy>
  <cp:revision>48</cp:revision>
  <dcterms:created xsi:type="dcterms:W3CDTF">2018-02-23T18:29:37Z</dcterms:created>
  <dcterms:modified xsi:type="dcterms:W3CDTF">2018-09-24T00:06:19Z</dcterms:modified>
</cp:coreProperties>
</file>

<file path=docProps/thumbnail.jpeg>
</file>